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58" r:id="rId4"/>
  </p:sldMasterIdLst>
  <p:notesMasterIdLst>
    <p:notesMasterId r:id="rId26"/>
  </p:notesMasterIdLst>
  <p:handoutMasterIdLst>
    <p:handoutMasterId r:id="rId27"/>
  </p:handoutMasterIdLst>
  <p:sldIdLst>
    <p:sldId id="257" r:id="rId5"/>
    <p:sldId id="258" r:id="rId6"/>
    <p:sldId id="327" r:id="rId7"/>
    <p:sldId id="330" r:id="rId8"/>
    <p:sldId id="329" r:id="rId9"/>
    <p:sldId id="328" r:id="rId10"/>
    <p:sldId id="317" r:id="rId11"/>
    <p:sldId id="318" r:id="rId12"/>
    <p:sldId id="319" r:id="rId13"/>
    <p:sldId id="326" r:id="rId14"/>
    <p:sldId id="331" r:id="rId15"/>
    <p:sldId id="320" r:id="rId16"/>
    <p:sldId id="322" r:id="rId17"/>
    <p:sldId id="321" r:id="rId18"/>
    <p:sldId id="323" r:id="rId19"/>
    <p:sldId id="324" r:id="rId20"/>
    <p:sldId id="325" r:id="rId21"/>
    <p:sldId id="332" r:id="rId22"/>
    <p:sldId id="333" r:id="rId23"/>
    <p:sldId id="314" r:id="rId24"/>
    <p:sldId id="265" r:id="rId25"/>
  </p:sldIdLst>
  <p:sldSz cx="12192000" cy="6858000"/>
  <p:notesSz cx="6858000" cy="9144000"/>
  <p:defaultTextStyle>
    <a:defPPr>
      <a:defRPr lang="en-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1AB45C8-E475-C48F-3ACC-46AC6DC79B32}" name="Žaklin  Butinar" initials="ŽB" userId="S::zaklin.butinar@eurisy.eu::80f9b38a-057c-4d34-bb99-a77fb6597b24"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69B1"/>
    <a:srgbClr val="F3A22F"/>
    <a:srgbClr val="FFD400"/>
    <a:srgbClr val="BCDD55"/>
    <a:srgbClr val="F46528"/>
    <a:srgbClr val="F46524"/>
    <a:srgbClr val="3FB3F8"/>
    <a:srgbClr val="CE3A41"/>
    <a:srgbClr val="0E145D"/>
    <a:srgbClr val="0D14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7398EB5-40CA-422A-887C-011C3B1178BC}" v="30" dt="2024-11-21T08:22:13.187"/>
  </p1510:revLst>
</p1510:revInfo>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43" y="346"/>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63631EE-47D6-55C3-FC84-F1273A5276E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Date Placeholder 2">
            <a:extLst>
              <a:ext uri="{FF2B5EF4-FFF2-40B4-BE49-F238E27FC236}">
                <a16:creationId xmlns:a16="http://schemas.microsoft.com/office/drawing/2014/main" id="{D583CCC3-54E2-865F-80B9-1A12424A665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C4F8066-52B6-254E-9F11-9F31FC3F13D0}" type="datetimeFigureOut">
              <a:rPr lang="it-IT" smtClean="0"/>
              <a:t>21/11/2024</a:t>
            </a:fld>
            <a:endParaRPr lang="it-IT"/>
          </a:p>
        </p:txBody>
      </p:sp>
      <p:sp>
        <p:nvSpPr>
          <p:cNvPr id="4" name="Footer Placeholder 3">
            <a:extLst>
              <a:ext uri="{FF2B5EF4-FFF2-40B4-BE49-F238E27FC236}">
                <a16:creationId xmlns:a16="http://schemas.microsoft.com/office/drawing/2014/main" id="{5EA2AF25-D1E8-2765-04C1-0A4E4CC2EC3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5" name="Slide Number Placeholder 4">
            <a:extLst>
              <a:ext uri="{FF2B5EF4-FFF2-40B4-BE49-F238E27FC236}">
                <a16:creationId xmlns:a16="http://schemas.microsoft.com/office/drawing/2014/main" id="{4260F9DC-7FDB-D0C7-04C8-A17BAF90266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C0E1CAF-95E4-3F4D-95B8-87BB142DFBF7}" type="slidenum">
              <a:rPr lang="it-IT" smtClean="0"/>
              <a:t>‹#›</a:t>
            </a:fld>
            <a:endParaRPr lang="it-IT"/>
          </a:p>
        </p:txBody>
      </p:sp>
    </p:spTree>
    <p:extLst>
      <p:ext uri="{BB962C8B-B14F-4D97-AF65-F5344CB8AC3E}">
        <p14:creationId xmlns:p14="http://schemas.microsoft.com/office/powerpoint/2010/main" val="3543703487"/>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png>
</file>

<file path=ppt/media/image10.png>
</file>

<file path=ppt/media/image11.png>
</file>

<file path=ppt/media/image12.png>
</file>

<file path=ppt/media/image13.jp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09C537-4D1F-4234-9CA7-BCB23696E833}" type="datetimeFigureOut">
              <a:rPr lang="fr-FR" smtClean="0"/>
              <a:t>21/11/2024</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6A0413-D747-42F6-A291-45C5E891C308}" type="slidenum">
              <a:rPr lang="fr-FR" smtClean="0"/>
              <a:t>‹#›</a:t>
            </a:fld>
            <a:endParaRPr lang="fr-FR"/>
          </a:p>
        </p:txBody>
      </p:sp>
    </p:spTree>
    <p:extLst>
      <p:ext uri="{BB962C8B-B14F-4D97-AF65-F5344CB8AC3E}">
        <p14:creationId xmlns:p14="http://schemas.microsoft.com/office/powerpoint/2010/main" val="41166764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7</a:t>
            </a:fld>
            <a:endParaRPr lang="fr-FR"/>
          </a:p>
        </p:txBody>
      </p:sp>
    </p:spTree>
    <p:extLst>
      <p:ext uri="{BB962C8B-B14F-4D97-AF65-F5344CB8AC3E}">
        <p14:creationId xmlns:p14="http://schemas.microsoft.com/office/powerpoint/2010/main" val="15282004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D76A0413-D747-42F6-A291-45C5E891C308}" type="slidenum">
              <a:rPr lang="fr-FR" smtClean="0"/>
              <a:t>20</a:t>
            </a:fld>
            <a:endParaRPr lang="fr-FR"/>
          </a:p>
        </p:txBody>
      </p:sp>
    </p:spTree>
    <p:extLst>
      <p:ext uri="{BB962C8B-B14F-4D97-AF65-F5344CB8AC3E}">
        <p14:creationId xmlns:p14="http://schemas.microsoft.com/office/powerpoint/2010/main" val="46254437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hyperlink" Target="http://www.spacesuite-project.eu/" TargetMode="External"/><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hyperlink" Target="http://www.spacesuite-project.eu/" TargetMode="External"/><Relationship Id="rId4"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White Background">
    <p:spTree>
      <p:nvGrpSpPr>
        <p:cNvPr id="1" name=""/>
        <p:cNvGrpSpPr/>
        <p:nvPr/>
      </p:nvGrpSpPr>
      <p:grpSpPr>
        <a:xfrm>
          <a:off x="0" y="0"/>
          <a:ext cx="0" cy="0"/>
          <a:chOff x="0" y="0"/>
          <a:chExt cx="0" cy="0"/>
        </a:xfrm>
      </p:grpSpPr>
      <p:sp>
        <p:nvSpPr>
          <p:cNvPr id="7" name="Freeform 2">
            <a:extLst>
              <a:ext uri="{FF2B5EF4-FFF2-40B4-BE49-F238E27FC236}">
                <a16:creationId xmlns:a16="http://schemas.microsoft.com/office/drawing/2014/main" id="{87B4765F-61A3-7776-15EA-BD59F99E0767}"/>
              </a:ext>
            </a:extLst>
          </p:cNvPr>
          <p:cNvSpPr/>
          <p:nvPr userDrawn="1"/>
        </p:nvSpPr>
        <p:spPr>
          <a:xfrm>
            <a:off x="197320" y="184788"/>
            <a:ext cx="3543501" cy="870431"/>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2"/>
            <a:stretch>
              <a:fillRect/>
            </a:stretch>
          </a:blipFill>
        </p:spPr>
        <p:txBody>
          <a:bodyPr/>
          <a:lstStyle/>
          <a:p>
            <a:endParaRPr lang="it-IT"/>
          </a:p>
        </p:txBody>
      </p:sp>
      <p:sp>
        <p:nvSpPr>
          <p:cNvPr id="15" name="Title 21">
            <a:extLst>
              <a:ext uri="{FF2B5EF4-FFF2-40B4-BE49-F238E27FC236}">
                <a16:creationId xmlns:a16="http://schemas.microsoft.com/office/drawing/2014/main" id="{3E33550E-2DD8-2C20-1258-ECE23DB63938}"/>
              </a:ext>
            </a:extLst>
          </p:cNvPr>
          <p:cNvSpPr>
            <a:spLocks noGrp="1"/>
          </p:cNvSpPr>
          <p:nvPr>
            <p:ph type="title" hasCustomPrompt="1"/>
          </p:nvPr>
        </p:nvSpPr>
        <p:spPr>
          <a:xfrm>
            <a:off x="2204830" y="1597249"/>
            <a:ext cx="8622679" cy="1545987"/>
          </a:xfrm>
        </p:spPr>
        <p:txBody>
          <a:bodyPr anchor="t">
            <a:noAutofit/>
          </a:bodyPr>
          <a:lstStyle>
            <a:lvl1pPr>
              <a:defRPr sz="6000" b="1">
                <a:latin typeface="Poppins" pitchFamily="2" charset="77"/>
                <a:cs typeface="Poppins" pitchFamily="2" charset="77"/>
              </a:defRPr>
            </a:lvl1pPr>
          </a:lstStyle>
          <a:p>
            <a:r>
              <a:rPr lang="en-GB"/>
              <a:t>CLICK TO EDIT MASTER TITLE STYLE</a:t>
            </a:r>
            <a:endParaRPr lang="it-IT"/>
          </a:p>
        </p:txBody>
      </p:sp>
      <p:sp>
        <p:nvSpPr>
          <p:cNvPr id="16" name="Text Placeholder 24">
            <a:extLst>
              <a:ext uri="{FF2B5EF4-FFF2-40B4-BE49-F238E27FC236}">
                <a16:creationId xmlns:a16="http://schemas.microsoft.com/office/drawing/2014/main" id="{9884DBB1-019E-F099-6B59-3F0EDBA02407}"/>
              </a:ext>
            </a:extLst>
          </p:cNvPr>
          <p:cNvSpPr>
            <a:spLocks noGrp="1"/>
          </p:cNvSpPr>
          <p:nvPr>
            <p:ph type="body" sz="quarter" idx="10"/>
          </p:nvPr>
        </p:nvSpPr>
        <p:spPr>
          <a:xfrm>
            <a:off x="2204830" y="3403688"/>
            <a:ext cx="8426450" cy="528638"/>
          </a:xfrm>
        </p:spPr>
        <p:txBody>
          <a:bodyPr/>
          <a:lstStyle>
            <a:lvl1pPr marL="0" indent="0">
              <a:lnSpc>
                <a:spcPct val="100000"/>
              </a:lnSpc>
              <a:buNone/>
              <a:defRPr>
                <a:solidFill>
                  <a:schemeClr val="bg2">
                    <a:lumMod val="10000"/>
                  </a:schemeClr>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Master text styles</a:t>
            </a:r>
          </a:p>
        </p:txBody>
      </p:sp>
      <p:sp>
        <p:nvSpPr>
          <p:cNvPr id="17" name="Text Placeholder 26">
            <a:extLst>
              <a:ext uri="{FF2B5EF4-FFF2-40B4-BE49-F238E27FC236}">
                <a16:creationId xmlns:a16="http://schemas.microsoft.com/office/drawing/2014/main" id="{4971F33F-C0C0-8539-D343-67AEB18984D4}"/>
              </a:ext>
            </a:extLst>
          </p:cNvPr>
          <p:cNvSpPr>
            <a:spLocks noGrp="1"/>
          </p:cNvSpPr>
          <p:nvPr>
            <p:ph type="body" sz="quarter" idx="11" hasCustomPrompt="1"/>
          </p:nvPr>
        </p:nvSpPr>
        <p:spPr>
          <a:xfrm>
            <a:off x="3567113" y="5068089"/>
            <a:ext cx="3211512" cy="385323"/>
          </a:xfrm>
        </p:spPr>
        <p:txBody>
          <a:bodyPr>
            <a:normAutofit/>
          </a:bodyPr>
          <a:lstStyle>
            <a:lvl1pPr marL="0" indent="0">
              <a:lnSpc>
                <a:spcPct val="100000"/>
              </a:lnSpc>
              <a:buNone/>
              <a:defRPr sz="1800" b="1">
                <a:latin typeface="Poppins" pitchFamily="2" charset="77"/>
                <a:cs typeface="Poppins" pitchFamily="2" charset="77"/>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EDIT:</a:t>
            </a:r>
          </a:p>
        </p:txBody>
      </p:sp>
      <p:sp>
        <p:nvSpPr>
          <p:cNvPr id="18" name="Text Placeholder 26">
            <a:extLst>
              <a:ext uri="{FF2B5EF4-FFF2-40B4-BE49-F238E27FC236}">
                <a16:creationId xmlns:a16="http://schemas.microsoft.com/office/drawing/2014/main" id="{1D6D7C46-1BF3-03DA-DF08-4411AD05C65A}"/>
              </a:ext>
            </a:extLst>
          </p:cNvPr>
          <p:cNvSpPr>
            <a:spLocks noGrp="1"/>
          </p:cNvSpPr>
          <p:nvPr>
            <p:ph type="body" sz="quarter" idx="12" hasCustomPrompt="1"/>
          </p:nvPr>
        </p:nvSpPr>
        <p:spPr>
          <a:xfrm>
            <a:off x="3567113" y="5485532"/>
            <a:ext cx="3211512" cy="385323"/>
          </a:xfrm>
        </p:spPr>
        <p:txBody>
          <a:bodyPr>
            <a:normAutofit/>
          </a:bodyPr>
          <a:lstStyle>
            <a:lvl1pPr marL="0" indent="0">
              <a:lnSpc>
                <a:spcPct val="100000"/>
              </a:lnSpc>
              <a:buNone/>
              <a:defRPr sz="1600" b="0">
                <a:latin typeface="Poppins" pitchFamily="2" charset="77"/>
                <a:cs typeface="Poppins" pitchFamily="2" charset="77"/>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edit:</a:t>
            </a:r>
          </a:p>
        </p:txBody>
      </p:sp>
      <p:sp>
        <p:nvSpPr>
          <p:cNvPr id="19" name="Text Placeholder 26">
            <a:extLst>
              <a:ext uri="{FF2B5EF4-FFF2-40B4-BE49-F238E27FC236}">
                <a16:creationId xmlns:a16="http://schemas.microsoft.com/office/drawing/2014/main" id="{F17E3211-667F-5E49-2329-2FFCD8164E13}"/>
              </a:ext>
            </a:extLst>
          </p:cNvPr>
          <p:cNvSpPr>
            <a:spLocks noGrp="1"/>
          </p:cNvSpPr>
          <p:nvPr>
            <p:ph type="body" sz="quarter" idx="13" hasCustomPrompt="1"/>
          </p:nvPr>
        </p:nvSpPr>
        <p:spPr>
          <a:xfrm>
            <a:off x="7503008" y="5068089"/>
            <a:ext cx="3211512" cy="385323"/>
          </a:xfrm>
        </p:spPr>
        <p:txBody>
          <a:bodyPr>
            <a:normAutofit/>
          </a:bodyPr>
          <a:lstStyle>
            <a:lvl1pPr marL="0" indent="0">
              <a:lnSpc>
                <a:spcPct val="100000"/>
              </a:lnSpc>
              <a:buNone/>
              <a:defRPr sz="1800" b="1">
                <a:latin typeface="Poppins" pitchFamily="2" charset="77"/>
                <a:cs typeface="Poppins" pitchFamily="2" charset="77"/>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EDIT:</a:t>
            </a:r>
          </a:p>
        </p:txBody>
      </p:sp>
      <p:sp>
        <p:nvSpPr>
          <p:cNvPr id="20" name="Text Placeholder 26">
            <a:extLst>
              <a:ext uri="{FF2B5EF4-FFF2-40B4-BE49-F238E27FC236}">
                <a16:creationId xmlns:a16="http://schemas.microsoft.com/office/drawing/2014/main" id="{44551422-9587-5E98-F7A1-F2F4FAC721DB}"/>
              </a:ext>
            </a:extLst>
          </p:cNvPr>
          <p:cNvSpPr>
            <a:spLocks noGrp="1"/>
          </p:cNvSpPr>
          <p:nvPr>
            <p:ph type="body" sz="quarter" idx="14" hasCustomPrompt="1"/>
          </p:nvPr>
        </p:nvSpPr>
        <p:spPr>
          <a:xfrm>
            <a:off x="7503008" y="5485532"/>
            <a:ext cx="3211512" cy="385323"/>
          </a:xfrm>
        </p:spPr>
        <p:txBody>
          <a:bodyPr>
            <a:normAutofit/>
          </a:bodyPr>
          <a:lstStyle>
            <a:lvl1pPr marL="0" indent="0">
              <a:lnSpc>
                <a:spcPct val="100000"/>
              </a:lnSpc>
              <a:buNone/>
              <a:defRPr sz="1600" b="0">
                <a:latin typeface="Poppins" pitchFamily="2" charset="77"/>
                <a:cs typeface="Poppins" pitchFamily="2" charset="77"/>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edit:</a:t>
            </a:r>
          </a:p>
        </p:txBody>
      </p:sp>
      <p:sp>
        <p:nvSpPr>
          <p:cNvPr id="22" name="AutoShape 11">
            <a:extLst>
              <a:ext uri="{FF2B5EF4-FFF2-40B4-BE49-F238E27FC236}">
                <a16:creationId xmlns:a16="http://schemas.microsoft.com/office/drawing/2014/main" id="{C5612044-FC7C-F316-248E-5E22D7D52A42}"/>
              </a:ext>
            </a:extLst>
          </p:cNvPr>
          <p:cNvSpPr/>
          <p:nvPr userDrawn="1"/>
        </p:nvSpPr>
        <p:spPr>
          <a:xfrm flipH="1" flipV="1">
            <a:off x="273284" y="3349339"/>
            <a:ext cx="1931546" cy="1597424"/>
          </a:xfrm>
          <a:prstGeom prst="line">
            <a:avLst/>
          </a:prstGeom>
          <a:ln w="142875" cap="flat">
            <a:solidFill>
              <a:srgbClr val="0E145D"/>
            </a:solidFill>
            <a:prstDash val="solid"/>
            <a:headEnd type="none" w="sm" len="sm"/>
            <a:tailEnd type="none" w="sm" len="sm"/>
          </a:ln>
        </p:spPr>
        <p:txBody>
          <a:bodyPr/>
          <a:lstStyle/>
          <a:p>
            <a:endParaRPr lang="it-IT"/>
          </a:p>
        </p:txBody>
      </p:sp>
      <p:sp>
        <p:nvSpPr>
          <p:cNvPr id="23" name="AutoShape 12">
            <a:extLst>
              <a:ext uri="{FF2B5EF4-FFF2-40B4-BE49-F238E27FC236}">
                <a16:creationId xmlns:a16="http://schemas.microsoft.com/office/drawing/2014/main" id="{164DA4D7-36D1-826B-F814-6C2D7B433B2A}"/>
              </a:ext>
            </a:extLst>
          </p:cNvPr>
          <p:cNvSpPr/>
          <p:nvPr userDrawn="1"/>
        </p:nvSpPr>
        <p:spPr>
          <a:xfrm flipV="1">
            <a:off x="1428046" y="4993684"/>
            <a:ext cx="415156" cy="1514123"/>
          </a:xfrm>
          <a:prstGeom prst="line">
            <a:avLst/>
          </a:prstGeom>
          <a:ln w="142875" cap="flat">
            <a:solidFill>
              <a:srgbClr val="0E145D"/>
            </a:solidFill>
            <a:prstDash val="solid"/>
            <a:headEnd type="none" w="sm" len="sm"/>
            <a:tailEnd type="none" w="sm" len="sm"/>
          </a:ln>
        </p:spPr>
        <p:txBody>
          <a:bodyPr/>
          <a:lstStyle/>
          <a:p>
            <a:endParaRPr lang="it-IT"/>
          </a:p>
        </p:txBody>
      </p:sp>
      <p:sp>
        <p:nvSpPr>
          <p:cNvPr id="24" name="Freeform 6">
            <a:extLst>
              <a:ext uri="{FF2B5EF4-FFF2-40B4-BE49-F238E27FC236}">
                <a16:creationId xmlns:a16="http://schemas.microsoft.com/office/drawing/2014/main" id="{C43B0115-E079-9B44-08FE-ED983B88C579}"/>
              </a:ext>
            </a:extLst>
          </p:cNvPr>
          <p:cNvSpPr/>
          <p:nvPr userDrawn="1"/>
        </p:nvSpPr>
        <p:spPr>
          <a:xfrm>
            <a:off x="-1043880" y="1901286"/>
            <a:ext cx="2031040" cy="203104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lang="it-IT"/>
          </a:p>
        </p:txBody>
      </p:sp>
      <p:sp>
        <p:nvSpPr>
          <p:cNvPr id="25" name="Freeform 6">
            <a:extLst>
              <a:ext uri="{FF2B5EF4-FFF2-40B4-BE49-F238E27FC236}">
                <a16:creationId xmlns:a16="http://schemas.microsoft.com/office/drawing/2014/main" id="{2A22C78D-342C-1590-2C8D-8C4D0FE154D2}"/>
              </a:ext>
            </a:extLst>
          </p:cNvPr>
          <p:cNvSpPr/>
          <p:nvPr userDrawn="1"/>
        </p:nvSpPr>
        <p:spPr>
          <a:xfrm>
            <a:off x="1371118" y="4193836"/>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lang="it-IT"/>
          </a:p>
        </p:txBody>
      </p:sp>
      <p:sp>
        <p:nvSpPr>
          <p:cNvPr id="26" name="Freeform 6">
            <a:extLst>
              <a:ext uri="{FF2B5EF4-FFF2-40B4-BE49-F238E27FC236}">
                <a16:creationId xmlns:a16="http://schemas.microsoft.com/office/drawing/2014/main" id="{F0287CF4-4920-7253-7660-419A4AEA4DDA}"/>
              </a:ext>
            </a:extLst>
          </p:cNvPr>
          <p:cNvSpPr/>
          <p:nvPr userDrawn="1"/>
        </p:nvSpPr>
        <p:spPr>
          <a:xfrm>
            <a:off x="504795" y="6007982"/>
            <a:ext cx="1700035" cy="1700035"/>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FB3F8"/>
          </a:solidFill>
        </p:spPr>
        <p:txBody>
          <a:bodyPr/>
          <a:lstStyle/>
          <a:p>
            <a:endParaRPr lang="it-IT"/>
          </a:p>
        </p:txBody>
      </p:sp>
      <p:sp>
        <p:nvSpPr>
          <p:cNvPr id="27" name="AutoShape 11">
            <a:extLst>
              <a:ext uri="{FF2B5EF4-FFF2-40B4-BE49-F238E27FC236}">
                <a16:creationId xmlns:a16="http://schemas.microsoft.com/office/drawing/2014/main" id="{31BEEC61-5BEF-94EF-0400-0B1E345AC8F4}"/>
              </a:ext>
            </a:extLst>
          </p:cNvPr>
          <p:cNvSpPr/>
          <p:nvPr userDrawn="1"/>
        </p:nvSpPr>
        <p:spPr>
          <a:xfrm flipH="1" flipV="1">
            <a:off x="10381111" y="210723"/>
            <a:ext cx="1931546" cy="1597424"/>
          </a:xfrm>
          <a:prstGeom prst="line">
            <a:avLst/>
          </a:prstGeom>
          <a:ln w="142875" cap="flat">
            <a:solidFill>
              <a:srgbClr val="0E145D"/>
            </a:solidFill>
            <a:prstDash val="solid"/>
            <a:headEnd type="none" w="sm" len="sm"/>
            <a:tailEnd type="none" w="sm" len="sm"/>
          </a:ln>
        </p:spPr>
        <p:txBody>
          <a:bodyPr/>
          <a:lstStyle/>
          <a:p>
            <a:endParaRPr lang="it-IT"/>
          </a:p>
        </p:txBody>
      </p:sp>
      <p:sp>
        <p:nvSpPr>
          <p:cNvPr id="28" name="Freeform 6">
            <a:extLst>
              <a:ext uri="{FF2B5EF4-FFF2-40B4-BE49-F238E27FC236}">
                <a16:creationId xmlns:a16="http://schemas.microsoft.com/office/drawing/2014/main" id="{01C6727C-4F83-029F-362A-99C2A101F962}"/>
              </a:ext>
            </a:extLst>
          </p:cNvPr>
          <p:cNvSpPr/>
          <p:nvPr userDrawn="1"/>
        </p:nvSpPr>
        <p:spPr>
          <a:xfrm>
            <a:off x="9410171" y="-775652"/>
            <a:ext cx="1551303" cy="1551303"/>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29" name="Freeform 6">
            <a:extLst>
              <a:ext uri="{FF2B5EF4-FFF2-40B4-BE49-F238E27FC236}">
                <a16:creationId xmlns:a16="http://schemas.microsoft.com/office/drawing/2014/main" id="{0F3D7105-7117-230B-C823-7BF1AE0BD639}"/>
              </a:ext>
            </a:extLst>
          </p:cNvPr>
          <p:cNvSpPr/>
          <p:nvPr userDrawn="1"/>
        </p:nvSpPr>
        <p:spPr>
          <a:xfrm>
            <a:off x="11478945" y="1055220"/>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p:spPr>
        <p:txBody>
          <a:bodyPr/>
          <a:lstStyle/>
          <a:p>
            <a:endParaRPr lang="it-IT"/>
          </a:p>
        </p:txBody>
      </p:sp>
      <p:grpSp>
        <p:nvGrpSpPr>
          <p:cNvPr id="39" name="Group 38">
            <a:extLst>
              <a:ext uri="{FF2B5EF4-FFF2-40B4-BE49-F238E27FC236}">
                <a16:creationId xmlns:a16="http://schemas.microsoft.com/office/drawing/2014/main" id="{994BBD10-3E58-AA25-6210-FDCCAE6B402A}"/>
              </a:ext>
            </a:extLst>
          </p:cNvPr>
          <p:cNvGrpSpPr/>
          <p:nvPr userDrawn="1"/>
        </p:nvGrpSpPr>
        <p:grpSpPr>
          <a:xfrm>
            <a:off x="2555190" y="5958082"/>
            <a:ext cx="9438030" cy="716282"/>
            <a:chOff x="2555190" y="5958082"/>
            <a:chExt cx="9438030" cy="716282"/>
          </a:xfrm>
        </p:grpSpPr>
        <p:sp>
          <p:nvSpPr>
            <p:cNvPr id="14" name="Freeform 9">
              <a:extLst>
                <a:ext uri="{FF2B5EF4-FFF2-40B4-BE49-F238E27FC236}">
                  <a16:creationId xmlns:a16="http://schemas.microsoft.com/office/drawing/2014/main" id="{5E5B9982-9A63-ED00-8E0D-17FB69760F48}"/>
                </a:ext>
              </a:extLst>
            </p:cNvPr>
            <p:cNvSpPr/>
            <p:nvPr userDrawn="1"/>
          </p:nvSpPr>
          <p:spPr>
            <a:xfrm>
              <a:off x="11313282" y="5958082"/>
              <a:ext cx="679938" cy="716282"/>
            </a:xfrm>
            <a:custGeom>
              <a:avLst/>
              <a:gdLst/>
              <a:ahLst/>
              <a:cxnLst/>
              <a:rect l="l" t="t" r="r" b="b"/>
              <a:pathLst>
                <a:path w="1163225" h="1225402">
                  <a:moveTo>
                    <a:pt x="0" y="0"/>
                  </a:moveTo>
                  <a:lnTo>
                    <a:pt x="1163225" y="0"/>
                  </a:lnTo>
                  <a:lnTo>
                    <a:pt x="1163225" y="1225402"/>
                  </a:lnTo>
                  <a:lnTo>
                    <a:pt x="0" y="1225402"/>
                  </a:lnTo>
                  <a:lnTo>
                    <a:pt x="0" y="0"/>
                  </a:lnTo>
                  <a:close/>
                </a:path>
              </a:pathLst>
            </a:custGeom>
            <a:blipFill>
              <a:blip r:embed="rId3"/>
              <a:stretch>
                <a:fillRect/>
              </a:stretch>
            </a:blipFill>
          </p:spPr>
          <p:txBody>
            <a:bodyPr/>
            <a:lstStyle/>
            <a:p>
              <a:endParaRPr lang="it-IT"/>
            </a:p>
          </p:txBody>
        </p:sp>
        <p:cxnSp>
          <p:nvCxnSpPr>
            <p:cNvPr id="33" name="Straight Connector 32">
              <a:extLst>
                <a:ext uri="{FF2B5EF4-FFF2-40B4-BE49-F238E27FC236}">
                  <a16:creationId xmlns:a16="http://schemas.microsoft.com/office/drawing/2014/main" id="{4CAE3106-6301-C398-8C93-95CFFE49AEBB}"/>
                </a:ext>
              </a:extLst>
            </p:cNvPr>
            <p:cNvCxnSpPr>
              <a:cxnSpLocks/>
            </p:cNvCxnSpPr>
            <p:nvPr userDrawn="1"/>
          </p:nvCxnSpPr>
          <p:spPr>
            <a:xfrm>
              <a:off x="11224439" y="6007982"/>
              <a:ext cx="0" cy="639295"/>
            </a:xfrm>
            <a:prstGeom prst="line">
              <a:avLst/>
            </a:prstGeom>
            <a:ln w="12700">
              <a:solidFill>
                <a:srgbClr val="0D145C"/>
              </a:solidFill>
            </a:ln>
          </p:spPr>
          <p:style>
            <a:lnRef idx="2">
              <a:schemeClr val="accent1"/>
            </a:lnRef>
            <a:fillRef idx="0">
              <a:schemeClr val="accent1"/>
            </a:fillRef>
            <a:effectRef idx="1">
              <a:schemeClr val="accent1"/>
            </a:effectRef>
            <a:fontRef idx="minor">
              <a:schemeClr val="tx1"/>
            </a:fontRef>
          </p:style>
        </p:cxnSp>
        <p:sp>
          <p:nvSpPr>
            <p:cNvPr id="38" name="TextBox 37">
              <a:extLst>
                <a:ext uri="{FF2B5EF4-FFF2-40B4-BE49-F238E27FC236}">
                  <a16:creationId xmlns:a16="http://schemas.microsoft.com/office/drawing/2014/main" id="{C7F56BDD-45E3-FCCE-1F1F-26FB7FB3495C}"/>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Tree>
    <p:extLst>
      <p:ext uri="{BB962C8B-B14F-4D97-AF65-F5344CB8AC3E}">
        <p14:creationId xmlns:p14="http://schemas.microsoft.com/office/powerpoint/2010/main" val="355217240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Content_Blue Background">
    <p:bg>
      <p:bgPr>
        <a:solidFill>
          <a:schemeClr val="accent6"/>
        </a:solidFill>
        <a:effectLst/>
      </p:bgPr>
    </p:bg>
    <p:spTree>
      <p:nvGrpSpPr>
        <p:cNvPr id="1" name=""/>
        <p:cNvGrpSpPr/>
        <p:nvPr/>
      </p:nvGrpSpPr>
      <p:grpSpPr>
        <a:xfrm>
          <a:off x="0" y="0"/>
          <a:ext cx="0" cy="0"/>
          <a:chOff x="0" y="0"/>
          <a:chExt cx="0" cy="0"/>
        </a:xfrm>
      </p:grpSpPr>
      <p:sp>
        <p:nvSpPr>
          <p:cNvPr id="10" name="Title 35">
            <a:extLst>
              <a:ext uri="{FF2B5EF4-FFF2-40B4-BE49-F238E27FC236}">
                <a16:creationId xmlns:a16="http://schemas.microsoft.com/office/drawing/2014/main" id="{2C787A33-5453-2F04-AD8F-CAC63AABF0F7}"/>
              </a:ext>
            </a:extLst>
          </p:cNvPr>
          <p:cNvSpPr>
            <a:spLocks noGrp="1"/>
          </p:cNvSpPr>
          <p:nvPr>
            <p:ph type="title" hasCustomPrompt="1"/>
          </p:nvPr>
        </p:nvSpPr>
        <p:spPr>
          <a:xfrm>
            <a:off x="838200" y="845208"/>
            <a:ext cx="9353724" cy="684222"/>
          </a:xfrm>
        </p:spPr>
        <p:txBody>
          <a:bodyPr anchor="t">
            <a:normAutofit/>
          </a:bodyPr>
          <a:lstStyle>
            <a:lvl1pPr>
              <a:lnSpc>
                <a:spcPct val="100000"/>
              </a:lnSpc>
              <a:defRPr sz="4000" b="1">
                <a:solidFill>
                  <a:schemeClr val="bg1"/>
                </a:solidFill>
                <a:latin typeface="Poppins" pitchFamily="2" charset="77"/>
                <a:cs typeface="Poppins" pitchFamily="2" charset="77"/>
              </a:defRPr>
            </a:lvl1pPr>
          </a:lstStyle>
          <a:p>
            <a:r>
              <a:rPr lang="en-GB"/>
              <a:t>Click to edit text </a:t>
            </a:r>
            <a:endParaRPr lang="it-IT"/>
          </a:p>
        </p:txBody>
      </p:sp>
      <p:grpSp>
        <p:nvGrpSpPr>
          <p:cNvPr id="13" name="Group 5">
            <a:extLst>
              <a:ext uri="{FF2B5EF4-FFF2-40B4-BE49-F238E27FC236}">
                <a16:creationId xmlns:a16="http://schemas.microsoft.com/office/drawing/2014/main" id="{0FED4FF1-683B-C147-5DA7-504A6E9462CD}"/>
              </a:ext>
            </a:extLst>
          </p:cNvPr>
          <p:cNvGrpSpPr/>
          <p:nvPr userDrawn="1"/>
        </p:nvGrpSpPr>
        <p:grpSpPr>
          <a:xfrm rot="15211496" flipH="1">
            <a:off x="11734831" y="1733973"/>
            <a:ext cx="1096599" cy="1096599"/>
            <a:chOff x="0" y="0"/>
            <a:chExt cx="812800" cy="812800"/>
          </a:xfrm>
        </p:grpSpPr>
        <p:sp>
          <p:nvSpPr>
            <p:cNvPr id="14" name="Freeform 6">
              <a:extLst>
                <a:ext uri="{FF2B5EF4-FFF2-40B4-BE49-F238E27FC236}">
                  <a16:creationId xmlns:a16="http://schemas.microsoft.com/office/drawing/2014/main" id="{10ADAF77-D02F-8FD7-50BC-488DD151F3A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4"/>
            </a:solidFill>
          </p:spPr>
          <p:txBody>
            <a:bodyPr/>
            <a:lstStyle/>
            <a:p>
              <a:endParaRPr lang="it-IT"/>
            </a:p>
          </p:txBody>
        </p:sp>
        <p:sp>
          <p:nvSpPr>
            <p:cNvPr id="15" name="TextBox 7">
              <a:extLst>
                <a:ext uri="{FF2B5EF4-FFF2-40B4-BE49-F238E27FC236}">
                  <a16:creationId xmlns:a16="http://schemas.microsoft.com/office/drawing/2014/main" id="{D3C64097-B5DD-315B-5C1C-7A2AB9A98571}"/>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16" name="Group 8">
            <a:extLst>
              <a:ext uri="{FF2B5EF4-FFF2-40B4-BE49-F238E27FC236}">
                <a16:creationId xmlns:a16="http://schemas.microsoft.com/office/drawing/2014/main" id="{CF6130B4-1DA3-3BB6-3612-042B5615E244}"/>
              </a:ext>
            </a:extLst>
          </p:cNvPr>
          <p:cNvGrpSpPr/>
          <p:nvPr userDrawn="1"/>
        </p:nvGrpSpPr>
        <p:grpSpPr>
          <a:xfrm rot="15211496" flipH="1">
            <a:off x="9010036" y="-600189"/>
            <a:ext cx="1176262" cy="1176262"/>
            <a:chOff x="0" y="0"/>
            <a:chExt cx="812800" cy="812800"/>
          </a:xfrm>
        </p:grpSpPr>
        <p:sp>
          <p:nvSpPr>
            <p:cNvPr id="17" name="Freeform 9">
              <a:extLst>
                <a:ext uri="{FF2B5EF4-FFF2-40B4-BE49-F238E27FC236}">
                  <a16:creationId xmlns:a16="http://schemas.microsoft.com/office/drawing/2014/main" id="{C081B9AE-0F08-D37E-9E84-D8A4BEEB0267}"/>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lang="it-IT"/>
            </a:p>
          </p:txBody>
        </p:sp>
        <p:sp>
          <p:nvSpPr>
            <p:cNvPr id="18" name="TextBox 10">
              <a:extLst>
                <a:ext uri="{FF2B5EF4-FFF2-40B4-BE49-F238E27FC236}">
                  <a16:creationId xmlns:a16="http://schemas.microsoft.com/office/drawing/2014/main" id="{112B0AFB-9D45-7968-2D40-6757DB17386D}"/>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sp>
        <p:nvSpPr>
          <p:cNvPr id="19" name="AutoShape 11">
            <a:extLst>
              <a:ext uri="{FF2B5EF4-FFF2-40B4-BE49-F238E27FC236}">
                <a16:creationId xmlns:a16="http://schemas.microsoft.com/office/drawing/2014/main" id="{8FAF0E7E-7707-DEA0-F488-0F5453BE4385}"/>
              </a:ext>
            </a:extLst>
          </p:cNvPr>
          <p:cNvSpPr/>
          <p:nvPr userDrawn="1"/>
        </p:nvSpPr>
        <p:spPr>
          <a:xfrm rot="15211496" flipV="1">
            <a:off x="9951543" y="495613"/>
            <a:ext cx="2008496" cy="1304866"/>
          </a:xfrm>
          <a:prstGeom prst="line">
            <a:avLst/>
          </a:prstGeom>
          <a:ln w="142875" cap="flat">
            <a:solidFill>
              <a:schemeClr val="bg1"/>
            </a:solidFill>
            <a:prstDash val="solid"/>
            <a:headEnd type="none" w="sm" len="sm"/>
            <a:tailEnd type="none" w="sm" len="sm"/>
          </a:ln>
        </p:spPr>
        <p:txBody>
          <a:bodyPr/>
          <a:lstStyle/>
          <a:p>
            <a:endParaRPr lang="it-IT"/>
          </a:p>
        </p:txBody>
      </p:sp>
      <p:pic>
        <p:nvPicPr>
          <p:cNvPr id="3" name="Picture 2" descr="A white text on a black background&#10;&#10;Description automatically generated">
            <a:extLst>
              <a:ext uri="{FF2B5EF4-FFF2-40B4-BE49-F238E27FC236}">
                <a16:creationId xmlns:a16="http://schemas.microsoft.com/office/drawing/2014/main" id="{BF058ADE-E265-DA5C-81C4-AA90DBC52DBE}"/>
              </a:ext>
            </a:extLst>
          </p:cNvPr>
          <p:cNvPicPr>
            <a:picLocks noChangeAspect="1"/>
          </p:cNvPicPr>
          <p:nvPr userDrawn="1"/>
        </p:nvPicPr>
        <p:blipFill>
          <a:blip r:embed="rId2"/>
          <a:stretch>
            <a:fillRect/>
          </a:stretch>
        </p:blipFill>
        <p:spPr>
          <a:xfrm>
            <a:off x="197319" y="184788"/>
            <a:ext cx="2007511" cy="492144"/>
          </a:xfrm>
          <a:prstGeom prst="rect">
            <a:avLst/>
          </a:prstGeom>
        </p:spPr>
      </p:pic>
      <p:grpSp>
        <p:nvGrpSpPr>
          <p:cNvPr id="5" name="Group 4">
            <a:extLst>
              <a:ext uri="{FF2B5EF4-FFF2-40B4-BE49-F238E27FC236}">
                <a16:creationId xmlns:a16="http://schemas.microsoft.com/office/drawing/2014/main" id="{24E6983C-2BFD-E046-CA9F-FA23743D1B86}"/>
              </a:ext>
            </a:extLst>
          </p:cNvPr>
          <p:cNvGrpSpPr/>
          <p:nvPr userDrawn="1"/>
        </p:nvGrpSpPr>
        <p:grpSpPr>
          <a:xfrm>
            <a:off x="2555190" y="5958082"/>
            <a:ext cx="9438031" cy="717889"/>
            <a:chOff x="2555190" y="5958082"/>
            <a:chExt cx="9438031" cy="717889"/>
          </a:xfrm>
        </p:grpSpPr>
        <p:pic>
          <p:nvPicPr>
            <p:cNvPr id="6" name="Picture 5" descr="A black and white flag with stars in a circle&#10;&#10;Description automatically generated">
              <a:extLst>
                <a:ext uri="{FF2B5EF4-FFF2-40B4-BE49-F238E27FC236}">
                  <a16:creationId xmlns:a16="http://schemas.microsoft.com/office/drawing/2014/main" id="{E280CE75-337F-989E-D387-3FE443EA2CAD}"/>
                </a:ext>
              </a:extLst>
            </p:cNvPr>
            <p:cNvPicPr>
              <a:picLocks noChangeAspect="1"/>
            </p:cNvPicPr>
            <p:nvPr userDrawn="1"/>
          </p:nvPicPr>
          <p:blipFill>
            <a:blip r:embed="rId3"/>
            <a:stretch>
              <a:fillRect/>
            </a:stretch>
          </p:blipFill>
          <p:spPr>
            <a:xfrm>
              <a:off x="11313282" y="5958082"/>
              <a:ext cx="679939" cy="717889"/>
            </a:xfrm>
            <a:prstGeom prst="rect">
              <a:avLst/>
            </a:prstGeom>
          </p:spPr>
        </p:pic>
        <p:cxnSp>
          <p:nvCxnSpPr>
            <p:cNvPr id="7" name="Straight Connector 6">
              <a:extLst>
                <a:ext uri="{FF2B5EF4-FFF2-40B4-BE49-F238E27FC236}">
                  <a16:creationId xmlns:a16="http://schemas.microsoft.com/office/drawing/2014/main" id="{14EE8DFC-E098-34A2-3E02-44FDA3CC2849}"/>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AE5E070C-0BCB-3108-119D-0488046F5876}"/>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
        <p:nvSpPr>
          <p:cNvPr id="9" name="Text Placeholder 24">
            <a:extLst>
              <a:ext uri="{FF2B5EF4-FFF2-40B4-BE49-F238E27FC236}">
                <a16:creationId xmlns:a16="http://schemas.microsoft.com/office/drawing/2014/main" id="{472521A6-DF83-19F2-7AAE-E7D9AD9DA922}"/>
              </a:ext>
            </a:extLst>
          </p:cNvPr>
          <p:cNvSpPr>
            <a:spLocks noGrp="1"/>
          </p:cNvSpPr>
          <p:nvPr>
            <p:ph type="body" sz="quarter" idx="10" hasCustomPrompt="1"/>
          </p:nvPr>
        </p:nvSpPr>
        <p:spPr>
          <a:xfrm>
            <a:off x="840639" y="1542130"/>
            <a:ext cx="8426450" cy="528638"/>
          </a:xfrm>
        </p:spPr>
        <p:txBody>
          <a:bodyPr>
            <a:normAutofit/>
          </a:bodyPr>
          <a:lstStyle>
            <a:lvl1pPr marL="0" indent="0">
              <a:lnSpc>
                <a:spcPct val="100000"/>
              </a:lnSpc>
              <a:buNone/>
              <a:defRPr sz="2400">
                <a:solidFill>
                  <a:schemeClr val="bg1"/>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
        <p:nvSpPr>
          <p:cNvPr id="21" name="Text Placeholder 24">
            <a:extLst>
              <a:ext uri="{FF2B5EF4-FFF2-40B4-BE49-F238E27FC236}">
                <a16:creationId xmlns:a16="http://schemas.microsoft.com/office/drawing/2014/main" id="{3938E4A4-BFC4-86A0-80C3-4B52A3F6E011}"/>
              </a:ext>
            </a:extLst>
          </p:cNvPr>
          <p:cNvSpPr>
            <a:spLocks noGrp="1"/>
          </p:cNvSpPr>
          <p:nvPr>
            <p:ph type="body" sz="quarter" idx="11" hasCustomPrompt="1"/>
          </p:nvPr>
        </p:nvSpPr>
        <p:spPr>
          <a:xfrm>
            <a:off x="840639" y="2342230"/>
            <a:ext cx="5255362" cy="3440428"/>
          </a:xfrm>
        </p:spPr>
        <p:txBody>
          <a:bodyPr>
            <a:normAutofit/>
          </a:bodyPr>
          <a:lstStyle>
            <a:lvl1pPr marL="0" indent="0">
              <a:lnSpc>
                <a:spcPct val="100000"/>
              </a:lnSpc>
              <a:buNone/>
              <a:defRPr sz="1400">
                <a:solidFill>
                  <a:schemeClr val="bg1"/>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
        <p:nvSpPr>
          <p:cNvPr id="2" name="Table Placeholder 2">
            <a:extLst>
              <a:ext uri="{FF2B5EF4-FFF2-40B4-BE49-F238E27FC236}">
                <a16:creationId xmlns:a16="http://schemas.microsoft.com/office/drawing/2014/main" id="{9E5FCC8D-2AAB-47F3-7F7E-83CFBAD7423F}"/>
              </a:ext>
            </a:extLst>
          </p:cNvPr>
          <p:cNvSpPr>
            <a:spLocks noGrp="1"/>
          </p:cNvSpPr>
          <p:nvPr>
            <p:ph type="tbl" sz="quarter" idx="12" hasCustomPrompt="1"/>
          </p:nvPr>
        </p:nvSpPr>
        <p:spPr>
          <a:xfrm>
            <a:off x="6324600" y="2341563"/>
            <a:ext cx="4987925" cy="3441700"/>
          </a:xfrm>
        </p:spPr>
        <p:txBody>
          <a:bodyPr/>
          <a:lstStyle>
            <a:lvl1pPr>
              <a:defRPr>
                <a:solidFill>
                  <a:schemeClr val="bg1"/>
                </a:solidFill>
              </a:defRPr>
            </a:lvl1pPr>
          </a:lstStyle>
          <a:p>
            <a:r>
              <a:rPr lang="it-IT"/>
              <a:t>Click the </a:t>
            </a:r>
            <a:r>
              <a:rPr lang="it-IT" err="1"/>
              <a:t>icon</a:t>
            </a:r>
            <a:r>
              <a:rPr lang="it-IT"/>
              <a:t> to </a:t>
            </a:r>
            <a:r>
              <a:rPr lang="it-IT" err="1"/>
              <a:t>add</a:t>
            </a:r>
            <a:r>
              <a:rPr lang="it-IT"/>
              <a:t> a </a:t>
            </a:r>
            <a:r>
              <a:rPr lang="it-IT" err="1"/>
              <a:t>table</a:t>
            </a:r>
            <a:endParaRPr lang="it-IT"/>
          </a:p>
        </p:txBody>
      </p:sp>
    </p:spTree>
    <p:extLst>
      <p:ext uri="{BB962C8B-B14F-4D97-AF65-F5344CB8AC3E}">
        <p14:creationId xmlns:p14="http://schemas.microsoft.com/office/powerpoint/2010/main" val="180709273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Caption + Picture_White Backgro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8B234-0215-6F80-07BF-966EECAD17C2}"/>
              </a:ext>
            </a:extLst>
          </p:cNvPr>
          <p:cNvSpPr>
            <a:spLocks noGrp="1"/>
          </p:cNvSpPr>
          <p:nvPr>
            <p:ph type="title" hasCustomPrompt="1"/>
          </p:nvPr>
        </p:nvSpPr>
        <p:spPr>
          <a:xfrm>
            <a:off x="839788" y="987424"/>
            <a:ext cx="3932237" cy="1069975"/>
          </a:xfrm>
        </p:spPr>
        <p:txBody>
          <a:bodyPr anchor="b"/>
          <a:lstStyle>
            <a:lvl1pPr>
              <a:defRPr sz="3200"/>
            </a:lvl1pPr>
          </a:lstStyle>
          <a:p>
            <a:r>
              <a:rPr lang="en-GB"/>
              <a:t>Click to edit title style</a:t>
            </a:r>
            <a:endParaRPr lang="it-IT"/>
          </a:p>
        </p:txBody>
      </p:sp>
      <p:sp>
        <p:nvSpPr>
          <p:cNvPr id="3" name="Picture Placeholder 2">
            <a:extLst>
              <a:ext uri="{FF2B5EF4-FFF2-40B4-BE49-F238E27FC236}">
                <a16:creationId xmlns:a16="http://schemas.microsoft.com/office/drawing/2014/main" id="{FD29BD4C-B49A-6970-23DF-0C92D2568A76}"/>
              </a:ext>
            </a:extLst>
          </p:cNvPr>
          <p:cNvSpPr>
            <a:spLocks noGrp="1"/>
          </p:cNvSpPr>
          <p:nvPr>
            <p:ph type="pic" idx="1" hasCustomPrompt="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it-IT"/>
              <a:t>Click the </a:t>
            </a:r>
            <a:r>
              <a:rPr lang="it-IT" err="1"/>
              <a:t>icon</a:t>
            </a:r>
            <a:r>
              <a:rPr lang="it-IT"/>
              <a:t> to </a:t>
            </a:r>
            <a:r>
              <a:rPr lang="it-IT" err="1"/>
              <a:t>add</a:t>
            </a:r>
            <a:r>
              <a:rPr lang="it-IT"/>
              <a:t> a picture</a:t>
            </a:r>
          </a:p>
        </p:txBody>
      </p:sp>
      <p:sp>
        <p:nvSpPr>
          <p:cNvPr id="4" name="Text Placeholder 3">
            <a:extLst>
              <a:ext uri="{FF2B5EF4-FFF2-40B4-BE49-F238E27FC236}">
                <a16:creationId xmlns:a16="http://schemas.microsoft.com/office/drawing/2014/main" id="{96ADF617-FDD6-CF4D-A2C0-75603516B3A4}"/>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text</a:t>
            </a:r>
          </a:p>
        </p:txBody>
      </p:sp>
      <p:sp>
        <p:nvSpPr>
          <p:cNvPr id="22" name="Freeform 2">
            <a:extLst>
              <a:ext uri="{FF2B5EF4-FFF2-40B4-BE49-F238E27FC236}">
                <a16:creationId xmlns:a16="http://schemas.microsoft.com/office/drawing/2014/main" id="{A56A673C-B45A-4F6D-B9E4-805B33A8A12A}"/>
              </a:ext>
            </a:extLst>
          </p:cNvPr>
          <p:cNvSpPr/>
          <p:nvPr userDrawn="1"/>
        </p:nvSpPr>
        <p:spPr>
          <a:xfrm>
            <a:off x="197320" y="184789"/>
            <a:ext cx="2007511" cy="493128"/>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2"/>
            <a:stretch>
              <a:fillRect/>
            </a:stretch>
          </a:blipFill>
        </p:spPr>
        <p:txBody>
          <a:bodyPr/>
          <a:lstStyle/>
          <a:p>
            <a:endParaRPr lang="it-IT"/>
          </a:p>
        </p:txBody>
      </p:sp>
      <p:grpSp>
        <p:nvGrpSpPr>
          <p:cNvPr id="15" name="Group 5">
            <a:extLst>
              <a:ext uri="{FF2B5EF4-FFF2-40B4-BE49-F238E27FC236}">
                <a16:creationId xmlns:a16="http://schemas.microsoft.com/office/drawing/2014/main" id="{3335637E-619D-721F-24E9-BCDBF213FE7F}"/>
              </a:ext>
            </a:extLst>
          </p:cNvPr>
          <p:cNvGrpSpPr/>
          <p:nvPr userDrawn="1"/>
        </p:nvGrpSpPr>
        <p:grpSpPr>
          <a:xfrm rot="15211496" flipH="1">
            <a:off x="11734831" y="1733973"/>
            <a:ext cx="1096599" cy="1096599"/>
            <a:chOff x="0" y="0"/>
            <a:chExt cx="812800" cy="812800"/>
          </a:xfrm>
        </p:grpSpPr>
        <p:sp>
          <p:nvSpPr>
            <p:cNvPr id="16" name="Freeform 6">
              <a:extLst>
                <a:ext uri="{FF2B5EF4-FFF2-40B4-BE49-F238E27FC236}">
                  <a16:creationId xmlns:a16="http://schemas.microsoft.com/office/drawing/2014/main" id="{E8DD37A3-6410-D9ED-FD46-38A18DAE0E2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lang="it-IT"/>
            </a:p>
          </p:txBody>
        </p:sp>
        <p:sp>
          <p:nvSpPr>
            <p:cNvPr id="17" name="TextBox 7">
              <a:extLst>
                <a:ext uri="{FF2B5EF4-FFF2-40B4-BE49-F238E27FC236}">
                  <a16:creationId xmlns:a16="http://schemas.microsoft.com/office/drawing/2014/main" id="{E35C0749-739C-F0FE-3769-59EC1B56714C}"/>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18" name="Group 8">
            <a:extLst>
              <a:ext uri="{FF2B5EF4-FFF2-40B4-BE49-F238E27FC236}">
                <a16:creationId xmlns:a16="http://schemas.microsoft.com/office/drawing/2014/main" id="{BFD4FBDB-AAA9-136E-25A0-03EA8094B0DB}"/>
              </a:ext>
            </a:extLst>
          </p:cNvPr>
          <p:cNvGrpSpPr/>
          <p:nvPr userDrawn="1"/>
        </p:nvGrpSpPr>
        <p:grpSpPr>
          <a:xfrm rot="15211496" flipH="1">
            <a:off x="9010036" y="-600189"/>
            <a:ext cx="1176262" cy="1176262"/>
            <a:chOff x="0" y="0"/>
            <a:chExt cx="812800" cy="812800"/>
          </a:xfrm>
        </p:grpSpPr>
        <p:sp>
          <p:nvSpPr>
            <p:cNvPr id="19" name="Freeform 9">
              <a:extLst>
                <a:ext uri="{FF2B5EF4-FFF2-40B4-BE49-F238E27FC236}">
                  <a16:creationId xmlns:a16="http://schemas.microsoft.com/office/drawing/2014/main" id="{C24EED0A-4A3F-3856-0623-0821E33692DC}"/>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20" name="TextBox 10">
              <a:extLst>
                <a:ext uri="{FF2B5EF4-FFF2-40B4-BE49-F238E27FC236}">
                  <a16:creationId xmlns:a16="http://schemas.microsoft.com/office/drawing/2014/main" id="{4872CC15-A3AA-513A-2B39-2A3A6061898C}"/>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sp>
        <p:nvSpPr>
          <p:cNvPr id="21" name="AutoShape 11">
            <a:extLst>
              <a:ext uri="{FF2B5EF4-FFF2-40B4-BE49-F238E27FC236}">
                <a16:creationId xmlns:a16="http://schemas.microsoft.com/office/drawing/2014/main" id="{D8F0C5C5-6A30-C6D4-15B9-534392341E88}"/>
              </a:ext>
            </a:extLst>
          </p:cNvPr>
          <p:cNvSpPr/>
          <p:nvPr userDrawn="1"/>
        </p:nvSpPr>
        <p:spPr>
          <a:xfrm rot="15211496" flipV="1">
            <a:off x="9951543" y="495613"/>
            <a:ext cx="2008496" cy="1304866"/>
          </a:xfrm>
          <a:prstGeom prst="line">
            <a:avLst/>
          </a:prstGeom>
          <a:ln w="142875" cap="flat">
            <a:solidFill>
              <a:srgbClr val="0E145D"/>
            </a:solidFill>
            <a:prstDash val="solid"/>
            <a:headEnd type="none" w="sm" len="sm"/>
            <a:tailEnd type="none" w="sm" len="sm"/>
          </a:ln>
        </p:spPr>
        <p:txBody>
          <a:bodyPr/>
          <a:lstStyle/>
          <a:p>
            <a:endParaRPr lang="it-IT"/>
          </a:p>
        </p:txBody>
      </p:sp>
    </p:spTree>
    <p:extLst>
      <p:ext uri="{BB962C8B-B14F-4D97-AF65-F5344CB8AC3E}">
        <p14:creationId xmlns:p14="http://schemas.microsoft.com/office/powerpoint/2010/main" val="35544827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Caption + Picture_Blue Backgroun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8B234-0215-6F80-07BF-966EECAD17C2}"/>
              </a:ext>
            </a:extLst>
          </p:cNvPr>
          <p:cNvSpPr>
            <a:spLocks noGrp="1"/>
          </p:cNvSpPr>
          <p:nvPr>
            <p:ph type="title" hasCustomPrompt="1"/>
          </p:nvPr>
        </p:nvSpPr>
        <p:spPr>
          <a:xfrm>
            <a:off x="839788" y="987424"/>
            <a:ext cx="3932237" cy="1069975"/>
          </a:xfrm>
        </p:spPr>
        <p:txBody>
          <a:bodyPr anchor="b"/>
          <a:lstStyle>
            <a:lvl1pPr>
              <a:defRPr sz="3200">
                <a:solidFill>
                  <a:schemeClr val="bg1"/>
                </a:solidFill>
              </a:defRPr>
            </a:lvl1pPr>
          </a:lstStyle>
          <a:p>
            <a:r>
              <a:rPr lang="en-GB"/>
              <a:t>Click to edit title style</a:t>
            </a:r>
            <a:endParaRPr lang="it-IT"/>
          </a:p>
        </p:txBody>
      </p:sp>
      <p:sp>
        <p:nvSpPr>
          <p:cNvPr id="3" name="Picture Placeholder 2">
            <a:extLst>
              <a:ext uri="{FF2B5EF4-FFF2-40B4-BE49-F238E27FC236}">
                <a16:creationId xmlns:a16="http://schemas.microsoft.com/office/drawing/2014/main" id="{FD29BD4C-B49A-6970-23DF-0C92D2568A76}"/>
              </a:ext>
            </a:extLst>
          </p:cNvPr>
          <p:cNvSpPr>
            <a:spLocks noGrp="1"/>
          </p:cNvSpPr>
          <p:nvPr>
            <p:ph type="pic" idx="1" hasCustomPrompt="1"/>
          </p:nvPr>
        </p:nvSpPr>
        <p:spPr>
          <a:xfrm>
            <a:off x="5183188" y="987425"/>
            <a:ext cx="6172200" cy="4873625"/>
          </a:xfrm>
        </p:spPr>
        <p:txBody>
          <a:bodyPr/>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it-IT"/>
              <a:t>Click the </a:t>
            </a:r>
            <a:r>
              <a:rPr lang="it-IT" err="1"/>
              <a:t>icon</a:t>
            </a:r>
            <a:r>
              <a:rPr lang="it-IT"/>
              <a:t> to </a:t>
            </a:r>
            <a:r>
              <a:rPr lang="it-IT" err="1"/>
              <a:t>add</a:t>
            </a:r>
            <a:r>
              <a:rPr lang="it-IT"/>
              <a:t> a picture</a:t>
            </a:r>
          </a:p>
        </p:txBody>
      </p:sp>
      <p:sp>
        <p:nvSpPr>
          <p:cNvPr id="4" name="Text Placeholder 3">
            <a:extLst>
              <a:ext uri="{FF2B5EF4-FFF2-40B4-BE49-F238E27FC236}">
                <a16:creationId xmlns:a16="http://schemas.microsoft.com/office/drawing/2014/main" id="{96ADF617-FDD6-CF4D-A2C0-75603516B3A4}"/>
              </a:ext>
            </a:extLst>
          </p:cNvPr>
          <p:cNvSpPr>
            <a:spLocks noGrp="1"/>
          </p:cNvSpPr>
          <p:nvPr>
            <p:ph type="body" sz="half" idx="2" hasCustomPrompt="1"/>
          </p:nvPr>
        </p:nvSpPr>
        <p:spPr>
          <a:xfrm>
            <a:off x="839788" y="2057400"/>
            <a:ext cx="3932237" cy="381158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text</a:t>
            </a:r>
          </a:p>
        </p:txBody>
      </p:sp>
      <p:grpSp>
        <p:nvGrpSpPr>
          <p:cNvPr id="15" name="Group 5">
            <a:extLst>
              <a:ext uri="{FF2B5EF4-FFF2-40B4-BE49-F238E27FC236}">
                <a16:creationId xmlns:a16="http://schemas.microsoft.com/office/drawing/2014/main" id="{3335637E-619D-721F-24E9-BCDBF213FE7F}"/>
              </a:ext>
            </a:extLst>
          </p:cNvPr>
          <p:cNvGrpSpPr/>
          <p:nvPr userDrawn="1"/>
        </p:nvGrpSpPr>
        <p:grpSpPr>
          <a:xfrm rot="15211496" flipH="1">
            <a:off x="11734831" y="1733973"/>
            <a:ext cx="1096599" cy="1096599"/>
            <a:chOff x="0" y="0"/>
            <a:chExt cx="812800" cy="812800"/>
          </a:xfrm>
        </p:grpSpPr>
        <p:sp>
          <p:nvSpPr>
            <p:cNvPr id="16" name="Freeform 6">
              <a:extLst>
                <a:ext uri="{FF2B5EF4-FFF2-40B4-BE49-F238E27FC236}">
                  <a16:creationId xmlns:a16="http://schemas.microsoft.com/office/drawing/2014/main" id="{E8DD37A3-6410-D9ED-FD46-38A18DAE0E2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lang="it-IT"/>
            </a:p>
          </p:txBody>
        </p:sp>
        <p:sp>
          <p:nvSpPr>
            <p:cNvPr id="17" name="TextBox 7">
              <a:extLst>
                <a:ext uri="{FF2B5EF4-FFF2-40B4-BE49-F238E27FC236}">
                  <a16:creationId xmlns:a16="http://schemas.microsoft.com/office/drawing/2014/main" id="{E35C0749-739C-F0FE-3769-59EC1B56714C}"/>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18" name="Group 8">
            <a:extLst>
              <a:ext uri="{FF2B5EF4-FFF2-40B4-BE49-F238E27FC236}">
                <a16:creationId xmlns:a16="http://schemas.microsoft.com/office/drawing/2014/main" id="{BFD4FBDB-AAA9-136E-25A0-03EA8094B0DB}"/>
              </a:ext>
            </a:extLst>
          </p:cNvPr>
          <p:cNvGrpSpPr/>
          <p:nvPr userDrawn="1"/>
        </p:nvGrpSpPr>
        <p:grpSpPr>
          <a:xfrm rot="15211496" flipH="1">
            <a:off x="9010036" y="-600189"/>
            <a:ext cx="1176262" cy="1176262"/>
            <a:chOff x="0" y="0"/>
            <a:chExt cx="812800" cy="812800"/>
          </a:xfrm>
        </p:grpSpPr>
        <p:sp>
          <p:nvSpPr>
            <p:cNvPr id="19" name="Freeform 9">
              <a:extLst>
                <a:ext uri="{FF2B5EF4-FFF2-40B4-BE49-F238E27FC236}">
                  <a16:creationId xmlns:a16="http://schemas.microsoft.com/office/drawing/2014/main" id="{C24EED0A-4A3F-3856-0623-0821E33692DC}"/>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20" name="TextBox 10">
              <a:extLst>
                <a:ext uri="{FF2B5EF4-FFF2-40B4-BE49-F238E27FC236}">
                  <a16:creationId xmlns:a16="http://schemas.microsoft.com/office/drawing/2014/main" id="{4872CC15-A3AA-513A-2B39-2A3A6061898C}"/>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sp>
        <p:nvSpPr>
          <p:cNvPr id="21" name="AutoShape 11">
            <a:extLst>
              <a:ext uri="{FF2B5EF4-FFF2-40B4-BE49-F238E27FC236}">
                <a16:creationId xmlns:a16="http://schemas.microsoft.com/office/drawing/2014/main" id="{D8F0C5C5-6A30-C6D4-15B9-534392341E88}"/>
              </a:ext>
            </a:extLst>
          </p:cNvPr>
          <p:cNvSpPr/>
          <p:nvPr userDrawn="1"/>
        </p:nvSpPr>
        <p:spPr>
          <a:xfrm rot="15211496" flipV="1">
            <a:off x="9951543" y="495613"/>
            <a:ext cx="2008496" cy="1304866"/>
          </a:xfrm>
          <a:prstGeom prst="line">
            <a:avLst/>
          </a:prstGeom>
          <a:ln w="142875" cap="flat">
            <a:solidFill>
              <a:schemeClr val="bg1"/>
            </a:solidFill>
            <a:prstDash val="solid"/>
            <a:headEnd type="none" w="sm" len="sm"/>
            <a:tailEnd type="none" w="sm" len="sm"/>
          </a:ln>
        </p:spPr>
        <p:txBody>
          <a:bodyPr/>
          <a:lstStyle/>
          <a:p>
            <a:endParaRPr lang="it-IT"/>
          </a:p>
        </p:txBody>
      </p:sp>
      <p:pic>
        <p:nvPicPr>
          <p:cNvPr id="5" name="Picture 4" descr="A white text on a black background&#10;&#10;Description automatically generated">
            <a:extLst>
              <a:ext uri="{FF2B5EF4-FFF2-40B4-BE49-F238E27FC236}">
                <a16:creationId xmlns:a16="http://schemas.microsoft.com/office/drawing/2014/main" id="{7291EE63-0524-C919-C72C-AC711FCE5943}"/>
              </a:ext>
            </a:extLst>
          </p:cNvPr>
          <p:cNvPicPr>
            <a:picLocks noChangeAspect="1"/>
          </p:cNvPicPr>
          <p:nvPr userDrawn="1"/>
        </p:nvPicPr>
        <p:blipFill>
          <a:blip r:embed="rId2"/>
          <a:stretch>
            <a:fillRect/>
          </a:stretch>
        </p:blipFill>
        <p:spPr>
          <a:xfrm>
            <a:off x="197319" y="184788"/>
            <a:ext cx="2007511" cy="492144"/>
          </a:xfrm>
          <a:prstGeom prst="rect">
            <a:avLst/>
          </a:prstGeom>
        </p:spPr>
      </p:pic>
      <p:grpSp>
        <p:nvGrpSpPr>
          <p:cNvPr id="6" name="Group 5">
            <a:extLst>
              <a:ext uri="{FF2B5EF4-FFF2-40B4-BE49-F238E27FC236}">
                <a16:creationId xmlns:a16="http://schemas.microsoft.com/office/drawing/2014/main" id="{2CC458DF-8164-DBA3-ABA9-999C0795EFC5}"/>
              </a:ext>
            </a:extLst>
          </p:cNvPr>
          <p:cNvGrpSpPr/>
          <p:nvPr userDrawn="1"/>
        </p:nvGrpSpPr>
        <p:grpSpPr>
          <a:xfrm>
            <a:off x="2555190" y="5958082"/>
            <a:ext cx="9438031" cy="717889"/>
            <a:chOff x="2555190" y="5958082"/>
            <a:chExt cx="9438031" cy="717889"/>
          </a:xfrm>
        </p:grpSpPr>
        <p:pic>
          <p:nvPicPr>
            <p:cNvPr id="7" name="Picture 6" descr="A black and white flag with stars in a circle&#10;&#10;Description automatically generated">
              <a:extLst>
                <a:ext uri="{FF2B5EF4-FFF2-40B4-BE49-F238E27FC236}">
                  <a16:creationId xmlns:a16="http://schemas.microsoft.com/office/drawing/2014/main" id="{8EB4989D-3DE4-607B-6CC9-CEEDB7666A9C}"/>
                </a:ext>
              </a:extLst>
            </p:cNvPr>
            <p:cNvPicPr>
              <a:picLocks noChangeAspect="1"/>
            </p:cNvPicPr>
            <p:nvPr userDrawn="1"/>
          </p:nvPicPr>
          <p:blipFill>
            <a:blip r:embed="rId3"/>
            <a:stretch>
              <a:fillRect/>
            </a:stretch>
          </p:blipFill>
          <p:spPr>
            <a:xfrm>
              <a:off x="11313282" y="5958082"/>
              <a:ext cx="679939" cy="717889"/>
            </a:xfrm>
            <a:prstGeom prst="rect">
              <a:avLst/>
            </a:prstGeom>
          </p:spPr>
        </p:pic>
        <p:cxnSp>
          <p:nvCxnSpPr>
            <p:cNvPr id="8" name="Straight Connector 7">
              <a:extLst>
                <a:ext uri="{FF2B5EF4-FFF2-40B4-BE49-F238E27FC236}">
                  <a16:creationId xmlns:a16="http://schemas.microsoft.com/office/drawing/2014/main" id="{DDD704D9-D041-A5DF-E43A-897F5B4F80BE}"/>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66286FF7-2F82-BAB7-560C-937D17C967C3}"/>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Tree>
    <p:extLst>
      <p:ext uri="{BB962C8B-B14F-4D97-AF65-F5344CB8AC3E}">
        <p14:creationId xmlns:p14="http://schemas.microsoft.com/office/powerpoint/2010/main" val="11435957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icture_White backgroun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FD29BD4C-B49A-6970-23DF-0C92D2568A76}"/>
              </a:ext>
            </a:extLst>
          </p:cNvPr>
          <p:cNvSpPr>
            <a:spLocks noGrp="1"/>
          </p:cNvSpPr>
          <p:nvPr>
            <p:ph type="pic" idx="1" hasCustomPrompt="1"/>
          </p:nvPr>
        </p:nvSpPr>
        <p:spPr>
          <a:xfrm>
            <a:off x="1190753" y="845648"/>
            <a:ext cx="9810493" cy="51667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it-IT"/>
              <a:t>Click the </a:t>
            </a:r>
            <a:r>
              <a:rPr lang="it-IT" err="1"/>
              <a:t>icon</a:t>
            </a:r>
            <a:r>
              <a:rPr lang="it-IT"/>
              <a:t> to </a:t>
            </a:r>
            <a:r>
              <a:rPr lang="it-IT" err="1"/>
              <a:t>add</a:t>
            </a:r>
            <a:r>
              <a:rPr lang="it-IT"/>
              <a:t> a picture</a:t>
            </a:r>
          </a:p>
        </p:txBody>
      </p:sp>
      <p:sp>
        <p:nvSpPr>
          <p:cNvPr id="7" name="Freeform 2">
            <a:extLst>
              <a:ext uri="{FF2B5EF4-FFF2-40B4-BE49-F238E27FC236}">
                <a16:creationId xmlns:a16="http://schemas.microsoft.com/office/drawing/2014/main" id="{4A079F96-63E6-CB7A-6301-311937159851}"/>
              </a:ext>
            </a:extLst>
          </p:cNvPr>
          <p:cNvSpPr/>
          <p:nvPr userDrawn="1"/>
        </p:nvSpPr>
        <p:spPr>
          <a:xfrm>
            <a:off x="197320" y="184789"/>
            <a:ext cx="2007511" cy="493128"/>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2"/>
            <a:stretch>
              <a:fillRect/>
            </a:stretch>
          </a:blipFill>
        </p:spPr>
        <p:txBody>
          <a:bodyPr/>
          <a:lstStyle/>
          <a:p>
            <a:endParaRPr lang="it-IT"/>
          </a:p>
        </p:txBody>
      </p:sp>
      <p:grpSp>
        <p:nvGrpSpPr>
          <p:cNvPr id="14" name="Group 5">
            <a:extLst>
              <a:ext uri="{FF2B5EF4-FFF2-40B4-BE49-F238E27FC236}">
                <a16:creationId xmlns:a16="http://schemas.microsoft.com/office/drawing/2014/main" id="{A0EAA842-8E82-3205-C780-AE4EA33CB31C}"/>
              </a:ext>
            </a:extLst>
          </p:cNvPr>
          <p:cNvGrpSpPr/>
          <p:nvPr userDrawn="1"/>
        </p:nvGrpSpPr>
        <p:grpSpPr>
          <a:xfrm rot="15211496" flipH="1">
            <a:off x="11734831" y="1733973"/>
            <a:ext cx="1096599" cy="1096599"/>
            <a:chOff x="0" y="0"/>
            <a:chExt cx="812800" cy="812800"/>
          </a:xfrm>
        </p:grpSpPr>
        <p:sp>
          <p:nvSpPr>
            <p:cNvPr id="15" name="Freeform 6">
              <a:extLst>
                <a:ext uri="{FF2B5EF4-FFF2-40B4-BE49-F238E27FC236}">
                  <a16:creationId xmlns:a16="http://schemas.microsoft.com/office/drawing/2014/main" id="{AAEA5514-98DB-E880-74A5-550E3FDD4AFD}"/>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16" name="TextBox 7">
              <a:extLst>
                <a:ext uri="{FF2B5EF4-FFF2-40B4-BE49-F238E27FC236}">
                  <a16:creationId xmlns:a16="http://schemas.microsoft.com/office/drawing/2014/main" id="{D376316F-3885-18A4-B875-D6CADFB1F1FA}"/>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17" name="Group 8">
            <a:extLst>
              <a:ext uri="{FF2B5EF4-FFF2-40B4-BE49-F238E27FC236}">
                <a16:creationId xmlns:a16="http://schemas.microsoft.com/office/drawing/2014/main" id="{8A3A6C31-49A2-2B48-4CAF-BDCEE6A08AA4}"/>
              </a:ext>
            </a:extLst>
          </p:cNvPr>
          <p:cNvGrpSpPr/>
          <p:nvPr userDrawn="1"/>
        </p:nvGrpSpPr>
        <p:grpSpPr>
          <a:xfrm rot="15211496" flipH="1">
            <a:off x="9010036" y="-600189"/>
            <a:ext cx="1176262" cy="1176262"/>
            <a:chOff x="0" y="0"/>
            <a:chExt cx="812800" cy="812800"/>
          </a:xfrm>
        </p:grpSpPr>
        <p:sp>
          <p:nvSpPr>
            <p:cNvPr id="18" name="Freeform 9">
              <a:extLst>
                <a:ext uri="{FF2B5EF4-FFF2-40B4-BE49-F238E27FC236}">
                  <a16:creationId xmlns:a16="http://schemas.microsoft.com/office/drawing/2014/main" id="{6721C66F-9ADE-679B-A144-7A9081343165}"/>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4"/>
            </a:solidFill>
          </p:spPr>
          <p:txBody>
            <a:bodyPr/>
            <a:lstStyle/>
            <a:p>
              <a:endParaRPr lang="it-IT"/>
            </a:p>
          </p:txBody>
        </p:sp>
        <p:sp>
          <p:nvSpPr>
            <p:cNvPr id="19" name="TextBox 10">
              <a:extLst>
                <a:ext uri="{FF2B5EF4-FFF2-40B4-BE49-F238E27FC236}">
                  <a16:creationId xmlns:a16="http://schemas.microsoft.com/office/drawing/2014/main" id="{7D31205A-E14B-B664-54DD-50AE4923D70C}"/>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sp>
        <p:nvSpPr>
          <p:cNvPr id="20" name="AutoShape 11">
            <a:extLst>
              <a:ext uri="{FF2B5EF4-FFF2-40B4-BE49-F238E27FC236}">
                <a16:creationId xmlns:a16="http://schemas.microsoft.com/office/drawing/2014/main" id="{308C024C-5F63-C643-3F1C-84A963AB417A}"/>
              </a:ext>
            </a:extLst>
          </p:cNvPr>
          <p:cNvSpPr/>
          <p:nvPr userDrawn="1"/>
        </p:nvSpPr>
        <p:spPr>
          <a:xfrm rot="15211496" flipV="1">
            <a:off x="9951543" y="495613"/>
            <a:ext cx="2008496" cy="1304866"/>
          </a:xfrm>
          <a:prstGeom prst="line">
            <a:avLst/>
          </a:prstGeom>
          <a:ln w="142875" cap="flat">
            <a:solidFill>
              <a:srgbClr val="0E145D"/>
            </a:solidFill>
            <a:prstDash val="solid"/>
            <a:headEnd type="none" w="sm" len="sm"/>
            <a:tailEnd type="none" w="sm" len="sm"/>
          </a:ln>
        </p:spPr>
        <p:txBody>
          <a:bodyPr/>
          <a:lstStyle/>
          <a:p>
            <a:endParaRPr lang="it-IT"/>
          </a:p>
        </p:txBody>
      </p:sp>
    </p:spTree>
    <p:extLst>
      <p:ext uri="{BB962C8B-B14F-4D97-AF65-F5344CB8AC3E}">
        <p14:creationId xmlns:p14="http://schemas.microsoft.com/office/powerpoint/2010/main" val="27388643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_Blue background">
    <p:bg>
      <p:bgPr>
        <a:solidFill>
          <a:schemeClr val="tx1"/>
        </a:solidFill>
        <a:effectLst/>
      </p:bgPr>
    </p:bg>
    <p:spTree>
      <p:nvGrpSpPr>
        <p:cNvPr id="1" name=""/>
        <p:cNvGrpSpPr/>
        <p:nvPr/>
      </p:nvGrpSpPr>
      <p:grpSpPr>
        <a:xfrm>
          <a:off x="0" y="0"/>
          <a:ext cx="0" cy="0"/>
          <a:chOff x="0" y="0"/>
          <a:chExt cx="0" cy="0"/>
        </a:xfrm>
      </p:grpSpPr>
      <p:pic>
        <p:nvPicPr>
          <p:cNvPr id="8" name="Picture 7" descr="A white text on a black background&#10;&#10;Description automatically generated">
            <a:extLst>
              <a:ext uri="{FF2B5EF4-FFF2-40B4-BE49-F238E27FC236}">
                <a16:creationId xmlns:a16="http://schemas.microsoft.com/office/drawing/2014/main" id="{A5D97982-81B8-1DC3-AB5C-221E0E42FF84}"/>
              </a:ext>
            </a:extLst>
          </p:cNvPr>
          <p:cNvPicPr>
            <a:picLocks noChangeAspect="1"/>
          </p:cNvPicPr>
          <p:nvPr userDrawn="1"/>
        </p:nvPicPr>
        <p:blipFill>
          <a:blip r:embed="rId2"/>
          <a:stretch>
            <a:fillRect/>
          </a:stretch>
        </p:blipFill>
        <p:spPr>
          <a:xfrm>
            <a:off x="197319" y="184788"/>
            <a:ext cx="2007511" cy="492144"/>
          </a:xfrm>
          <a:prstGeom prst="rect">
            <a:avLst/>
          </a:prstGeom>
        </p:spPr>
      </p:pic>
      <p:grpSp>
        <p:nvGrpSpPr>
          <p:cNvPr id="9" name="Group 8">
            <a:extLst>
              <a:ext uri="{FF2B5EF4-FFF2-40B4-BE49-F238E27FC236}">
                <a16:creationId xmlns:a16="http://schemas.microsoft.com/office/drawing/2014/main" id="{9094B896-C27A-9F20-F973-86B7383DCA55}"/>
              </a:ext>
            </a:extLst>
          </p:cNvPr>
          <p:cNvGrpSpPr/>
          <p:nvPr userDrawn="1"/>
        </p:nvGrpSpPr>
        <p:grpSpPr>
          <a:xfrm>
            <a:off x="2555190" y="5958082"/>
            <a:ext cx="9438031" cy="717889"/>
            <a:chOff x="2555190" y="5958082"/>
            <a:chExt cx="9438031" cy="717889"/>
          </a:xfrm>
        </p:grpSpPr>
        <p:pic>
          <p:nvPicPr>
            <p:cNvPr id="10" name="Picture 9" descr="A black and white flag with stars in a circle&#10;&#10;Description automatically generated">
              <a:extLst>
                <a:ext uri="{FF2B5EF4-FFF2-40B4-BE49-F238E27FC236}">
                  <a16:creationId xmlns:a16="http://schemas.microsoft.com/office/drawing/2014/main" id="{A7BFAA86-AA25-07AD-DECB-0293E9DA545B}"/>
                </a:ext>
              </a:extLst>
            </p:cNvPr>
            <p:cNvPicPr>
              <a:picLocks noChangeAspect="1"/>
            </p:cNvPicPr>
            <p:nvPr userDrawn="1"/>
          </p:nvPicPr>
          <p:blipFill>
            <a:blip r:embed="rId3"/>
            <a:stretch>
              <a:fillRect/>
            </a:stretch>
          </p:blipFill>
          <p:spPr>
            <a:xfrm>
              <a:off x="11313282" y="5958082"/>
              <a:ext cx="679939" cy="717889"/>
            </a:xfrm>
            <a:prstGeom prst="rect">
              <a:avLst/>
            </a:prstGeom>
          </p:spPr>
        </p:pic>
        <p:cxnSp>
          <p:nvCxnSpPr>
            <p:cNvPr id="11" name="Straight Connector 10">
              <a:extLst>
                <a:ext uri="{FF2B5EF4-FFF2-40B4-BE49-F238E27FC236}">
                  <a16:creationId xmlns:a16="http://schemas.microsoft.com/office/drawing/2014/main" id="{E8A1168B-C83A-9F29-6037-8F28306FE715}"/>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A21B5F50-7EB1-72F2-6AEC-34F40FC11BB2}"/>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
        <p:nvSpPr>
          <p:cNvPr id="13" name="Picture Placeholder 2">
            <a:extLst>
              <a:ext uri="{FF2B5EF4-FFF2-40B4-BE49-F238E27FC236}">
                <a16:creationId xmlns:a16="http://schemas.microsoft.com/office/drawing/2014/main" id="{5CA18A7F-B781-E48B-38B6-F3BC3FDF2849}"/>
              </a:ext>
            </a:extLst>
          </p:cNvPr>
          <p:cNvSpPr>
            <a:spLocks noGrp="1"/>
          </p:cNvSpPr>
          <p:nvPr>
            <p:ph type="pic" idx="1" hasCustomPrompt="1"/>
          </p:nvPr>
        </p:nvSpPr>
        <p:spPr>
          <a:xfrm>
            <a:off x="1190753" y="845648"/>
            <a:ext cx="9810493" cy="5166704"/>
          </a:xfrm>
        </p:spPr>
        <p:txBody>
          <a:bodyPr/>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Click the </a:t>
            </a:r>
            <a:r>
              <a:rPr lang="it-IT" err="1"/>
              <a:t>icon</a:t>
            </a:r>
            <a:r>
              <a:rPr lang="it-IT"/>
              <a:t> to </a:t>
            </a:r>
            <a:r>
              <a:rPr lang="it-IT" err="1"/>
              <a:t>add</a:t>
            </a:r>
            <a:r>
              <a:rPr lang="it-IT"/>
              <a:t> a picture</a:t>
            </a:r>
          </a:p>
        </p:txBody>
      </p:sp>
      <p:grpSp>
        <p:nvGrpSpPr>
          <p:cNvPr id="14" name="Group 5">
            <a:extLst>
              <a:ext uri="{FF2B5EF4-FFF2-40B4-BE49-F238E27FC236}">
                <a16:creationId xmlns:a16="http://schemas.microsoft.com/office/drawing/2014/main" id="{C909BC9D-A28C-EBB1-B7F1-9029CD3C3187}"/>
              </a:ext>
            </a:extLst>
          </p:cNvPr>
          <p:cNvGrpSpPr/>
          <p:nvPr userDrawn="1"/>
        </p:nvGrpSpPr>
        <p:grpSpPr>
          <a:xfrm rot="15211496" flipH="1">
            <a:off x="11734831" y="1733973"/>
            <a:ext cx="1096599" cy="1096599"/>
            <a:chOff x="0" y="0"/>
            <a:chExt cx="812800" cy="812800"/>
          </a:xfrm>
        </p:grpSpPr>
        <p:sp>
          <p:nvSpPr>
            <p:cNvPr id="15" name="Freeform 6">
              <a:extLst>
                <a:ext uri="{FF2B5EF4-FFF2-40B4-BE49-F238E27FC236}">
                  <a16:creationId xmlns:a16="http://schemas.microsoft.com/office/drawing/2014/main" id="{F8A4D943-2D9C-454D-F780-08F051B1F1DD}"/>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16" name="TextBox 7">
              <a:extLst>
                <a:ext uri="{FF2B5EF4-FFF2-40B4-BE49-F238E27FC236}">
                  <a16:creationId xmlns:a16="http://schemas.microsoft.com/office/drawing/2014/main" id="{417AF71A-C233-D4CE-A7F5-5A8E517CF751}"/>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17" name="Group 8">
            <a:extLst>
              <a:ext uri="{FF2B5EF4-FFF2-40B4-BE49-F238E27FC236}">
                <a16:creationId xmlns:a16="http://schemas.microsoft.com/office/drawing/2014/main" id="{CC5FCB2C-4DA0-7D87-48F7-2A56CDF631C6}"/>
              </a:ext>
            </a:extLst>
          </p:cNvPr>
          <p:cNvGrpSpPr/>
          <p:nvPr userDrawn="1"/>
        </p:nvGrpSpPr>
        <p:grpSpPr>
          <a:xfrm rot="15211496" flipH="1">
            <a:off x="9010036" y="-600189"/>
            <a:ext cx="1176262" cy="1176262"/>
            <a:chOff x="0" y="0"/>
            <a:chExt cx="812800" cy="812800"/>
          </a:xfrm>
        </p:grpSpPr>
        <p:sp>
          <p:nvSpPr>
            <p:cNvPr id="18" name="Freeform 9">
              <a:extLst>
                <a:ext uri="{FF2B5EF4-FFF2-40B4-BE49-F238E27FC236}">
                  <a16:creationId xmlns:a16="http://schemas.microsoft.com/office/drawing/2014/main" id="{1778ACAC-9934-3A97-A215-E6D267D841DF}"/>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4"/>
            </a:solidFill>
          </p:spPr>
          <p:txBody>
            <a:bodyPr/>
            <a:lstStyle/>
            <a:p>
              <a:endParaRPr lang="it-IT"/>
            </a:p>
          </p:txBody>
        </p:sp>
        <p:sp>
          <p:nvSpPr>
            <p:cNvPr id="19" name="TextBox 10">
              <a:extLst>
                <a:ext uri="{FF2B5EF4-FFF2-40B4-BE49-F238E27FC236}">
                  <a16:creationId xmlns:a16="http://schemas.microsoft.com/office/drawing/2014/main" id="{6E6F3786-5936-7D5E-A27A-DC7E74601034}"/>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sp>
        <p:nvSpPr>
          <p:cNvPr id="20" name="AutoShape 11">
            <a:extLst>
              <a:ext uri="{FF2B5EF4-FFF2-40B4-BE49-F238E27FC236}">
                <a16:creationId xmlns:a16="http://schemas.microsoft.com/office/drawing/2014/main" id="{5B88CDD3-DA12-F462-7DDF-521136F89364}"/>
              </a:ext>
            </a:extLst>
          </p:cNvPr>
          <p:cNvSpPr/>
          <p:nvPr userDrawn="1"/>
        </p:nvSpPr>
        <p:spPr>
          <a:xfrm rot="15211496" flipV="1">
            <a:off x="9951543" y="495613"/>
            <a:ext cx="2008496" cy="1304866"/>
          </a:xfrm>
          <a:prstGeom prst="line">
            <a:avLst/>
          </a:prstGeom>
          <a:ln w="142875" cap="flat">
            <a:solidFill>
              <a:schemeClr val="bg1"/>
            </a:solidFill>
            <a:prstDash val="solid"/>
            <a:headEnd type="none" w="sm" len="sm"/>
            <a:tailEnd type="none" w="sm" len="sm"/>
          </a:ln>
        </p:spPr>
        <p:txBody>
          <a:bodyPr/>
          <a:lstStyle/>
          <a:p>
            <a:endParaRPr lang="it-IT"/>
          </a:p>
        </p:txBody>
      </p:sp>
    </p:spTree>
    <p:extLst>
      <p:ext uri="{BB962C8B-B14F-4D97-AF65-F5344CB8AC3E}">
        <p14:creationId xmlns:p14="http://schemas.microsoft.com/office/powerpoint/2010/main" val="29124187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All Content with Caption_White Backgro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E81B0-DF0A-4D66-8562-88F3D6D877FA}"/>
              </a:ext>
            </a:extLst>
          </p:cNvPr>
          <p:cNvSpPr>
            <a:spLocks noGrp="1"/>
          </p:cNvSpPr>
          <p:nvPr>
            <p:ph type="title"/>
          </p:nvPr>
        </p:nvSpPr>
        <p:spPr>
          <a:xfrm>
            <a:off x="839788" y="987424"/>
            <a:ext cx="3932237" cy="1069975"/>
          </a:xfrm>
        </p:spPr>
        <p:txBody>
          <a:bodyPr anchor="b"/>
          <a:lstStyle>
            <a:lvl1pPr>
              <a:defRPr sz="3200"/>
            </a:lvl1pPr>
          </a:lstStyle>
          <a:p>
            <a:r>
              <a:rPr lang="en-GB"/>
              <a:t>Click to edit Master title style</a:t>
            </a:r>
            <a:endParaRPr lang="it-IT"/>
          </a:p>
        </p:txBody>
      </p:sp>
      <p:sp>
        <p:nvSpPr>
          <p:cNvPr id="3" name="Content Placeholder 2">
            <a:extLst>
              <a:ext uri="{FF2B5EF4-FFF2-40B4-BE49-F238E27FC236}">
                <a16:creationId xmlns:a16="http://schemas.microsoft.com/office/drawing/2014/main" id="{3BD89A63-4A33-D942-962F-76D315DEE5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Text Placeholder 3">
            <a:extLst>
              <a:ext uri="{FF2B5EF4-FFF2-40B4-BE49-F238E27FC236}">
                <a16:creationId xmlns:a16="http://schemas.microsoft.com/office/drawing/2014/main" id="{19C79DF6-B015-4D8F-130F-A5D13A226B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grpSp>
        <p:nvGrpSpPr>
          <p:cNvPr id="8" name="Group 7">
            <a:extLst>
              <a:ext uri="{FF2B5EF4-FFF2-40B4-BE49-F238E27FC236}">
                <a16:creationId xmlns:a16="http://schemas.microsoft.com/office/drawing/2014/main" id="{F815A792-2F6C-126E-F53A-DBD1012CEC44}"/>
              </a:ext>
            </a:extLst>
          </p:cNvPr>
          <p:cNvGrpSpPr/>
          <p:nvPr userDrawn="1"/>
        </p:nvGrpSpPr>
        <p:grpSpPr>
          <a:xfrm>
            <a:off x="2555190" y="5958082"/>
            <a:ext cx="9438030" cy="716282"/>
            <a:chOff x="2555190" y="5958082"/>
            <a:chExt cx="9438030" cy="716282"/>
          </a:xfrm>
        </p:grpSpPr>
        <p:sp>
          <p:nvSpPr>
            <p:cNvPr id="9" name="Freeform 9">
              <a:extLst>
                <a:ext uri="{FF2B5EF4-FFF2-40B4-BE49-F238E27FC236}">
                  <a16:creationId xmlns:a16="http://schemas.microsoft.com/office/drawing/2014/main" id="{BA72D44B-475B-5FB4-B34B-19C737A480FC}"/>
                </a:ext>
              </a:extLst>
            </p:cNvPr>
            <p:cNvSpPr/>
            <p:nvPr userDrawn="1"/>
          </p:nvSpPr>
          <p:spPr>
            <a:xfrm>
              <a:off x="11313282" y="5958082"/>
              <a:ext cx="679938" cy="716282"/>
            </a:xfrm>
            <a:custGeom>
              <a:avLst/>
              <a:gdLst/>
              <a:ahLst/>
              <a:cxnLst/>
              <a:rect l="l" t="t" r="r" b="b"/>
              <a:pathLst>
                <a:path w="1163225" h="1225402">
                  <a:moveTo>
                    <a:pt x="0" y="0"/>
                  </a:moveTo>
                  <a:lnTo>
                    <a:pt x="1163225" y="0"/>
                  </a:lnTo>
                  <a:lnTo>
                    <a:pt x="1163225" y="1225402"/>
                  </a:lnTo>
                  <a:lnTo>
                    <a:pt x="0" y="1225402"/>
                  </a:lnTo>
                  <a:lnTo>
                    <a:pt x="0" y="0"/>
                  </a:lnTo>
                  <a:close/>
                </a:path>
              </a:pathLst>
            </a:custGeom>
            <a:blipFill>
              <a:blip r:embed="rId2"/>
              <a:stretch>
                <a:fillRect/>
              </a:stretch>
            </a:blipFill>
          </p:spPr>
          <p:txBody>
            <a:bodyPr/>
            <a:lstStyle/>
            <a:p>
              <a:endParaRPr lang="it-IT"/>
            </a:p>
          </p:txBody>
        </p:sp>
        <p:cxnSp>
          <p:nvCxnSpPr>
            <p:cNvPr id="10" name="Straight Connector 9">
              <a:extLst>
                <a:ext uri="{FF2B5EF4-FFF2-40B4-BE49-F238E27FC236}">
                  <a16:creationId xmlns:a16="http://schemas.microsoft.com/office/drawing/2014/main" id="{01C2FFCB-B69F-32F7-D98E-71B3DEF898CA}"/>
                </a:ext>
              </a:extLst>
            </p:cNvPr>
            <p:cNvCxnSpPr>
              <a:cxnSpLocks/>
            </p:cNvCxnSpPr>
            <p:nvPr userDrawn="1"/>
          </p:nvCxnSpPr>
          <p:spPr>
            <a:xfrm>
              <a:off x="11224439" y="6007982"/>
              <a:ext cx="0" cy="639295"/>
            </a:xfrm>
            <a:prstGeom prst="line">
              <a:avLst/>
            </a:prstGeom>
            <a:ln w="12700">
              <a:solidFill>
                <a:srgbClr val="0D145C"/>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B252FC14-D2ED-14EE-D1ED-21DAE79DD6A0}"/>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
        <p:nvSpPr>
          <p:cNvPr id="12" name="Freeform 2">
            <a:extLst>
              <a:ext uri="{FF2B5EF4-FFF2-40B4-BE49-F238E27FC236}">
                <a16:creationId xmlns:a16="http://schemas.microsoft.com/office/drawing/2014/main" id="{9027C6CF-07AF-9A94-4FD0-2F1F8D7E6804}"/>
              </a:ext>
            </a:extLst>
          </p:cNvPr>
          <p:cNvSpPr/>
          <p:nvPr userDrawn="1"/>
        </p:nvSpPr>
        <p:spPr>
          <a:xfrm>
            <a:off x="197320" y="184789"/>
            <a:ext cx="2007511" cy="493128"/>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3"/>
            <a:stretch>
              <a:fillRect/>
            </a:stretch>
          </a:blipFill>
        </p:spPr>
        <p:txBody>
          <a:bodyPr/>
          <a:lstStyle/>
          <a:p>
            <a:endParaRPr lang="it-IT"/>
          </a:p>
        </p:txBody>
      </p:sp>
    </p:spTree>
    <p:extLst>
      <p:ext uri="{BB962C8B-B14F-4D97-AF65-F5344CB8AC3E}">
        <p14:creationId xmlns:p14="http://schemas.microsoft.com/office/powerpoint/2010/main" val="16881697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All Content with Caption_Blue Backgroun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E81B0-DF0A-4D66-8562-88F3D6D877FA}"/>
              </a:ext>
            </a:extLst>
          </p:cNvPr>
          <p:cNvSpPr>
            <a:spLocks noGrp="1"/>
          </p:cNvSpPr>
          <p:nvPr>
            <p:ph type="title"/>
          </p:nvPr>
        </p:nvSpPr>
        <p:spPr>
          <a:xfrm>
            <a:off x="839788" y="987424"/>
            <a:ext cx="3932237" cy="1069975"/>
          </a:xfrm>
        </p:spPr>
        <p:txBody>
          <a:bodyPr anchor="b"/>
          <a:lstStyle>
            <a:lvl1pPr>
              <a:defRPr sz="3200">
                <a:solidFill>
                  <a:schemeClr val="bg1"/>
                </a:solidFill>
              </a:defRPr>
            </a:lvl1pPr>
          </a:lstStyle>
          <a:p>
            <a:r>
              <a:rPr lang="en-GB"/>
              <a:t>Click to edit Master title style</a:t>
            </a:r>
            <a:endParaRPr lang="it-IT"/>
          </a:p>
        </p:txBody>
      </p:sp>
      <p:sp>
        <p:nvSpPr>
          <p:cNvPr id="3" name="Content Placeholder 2">
            <a:extLst>
              <a:ext uri="{FF2B5EF4-FFF2-40B4-BE49-F238E27FC236}">
                <a16:creationId xmlns:a16="http://schemas.microsoft.com/office/drawing/2014/main" id="{3BD89A63-4A33-D942-962F-76D315DEE5F8}"/>
              </a:ext>
            </a:extLst>
          </p:cNvPr>
          <p:cNvSpPr>
            <a:spLocks noGrp="1"/>
          </p:cNvSpPr>
          <p:nvPr>
            <p:ph idx="1"/>
          </p:nvPr>
        </p:nvSpPr>
        <p:spPr>
          <a:xfrm>
            <a:off x="5183188" y="987425"/>
            <a:ext cx="6172200" cy="4873625"/>
          </a:xfrm>
        </p:spPr>
        <p:txBody>
          <a:bodyPr/>
          <a:lstStyle>
            <a:lvl1pPr>
              <a:defRPr sz="3200">
                <a:solidFill>
                  <a:schemeClr val="bg1"/>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Text Placeholder 3">
            <a:extLst>
              <a:ext uri="{FF2B5EF4-FFF2-40B4-BE49-F238E27FC236}">
                <a16:creationId xmlns:a16="http://schemas.microsoft.com/office/drawing/2014/main" id="{19C79DF6-B015-4D8F-130F-A5D13A226B28}"/>
              </a:ext>
            </a:extLst>
          </p:cNvPr>
          <p:cNvSpPr>
            <a:spLocks noGrp="1"/>
          </p:cNvSpPr>
          <p:nvPr>
            <p:ph type="body" sz="half" idx="2"/>
          </p:nvPr>
        </p:nvSpPr>
        <p:spPr>
          <a:xfrm>
            <a:off x="839788" y="2057400"/>
            <a:ext cx="3932237" cy="381158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pic>
        <p:nvPicPr>
          <p:cNvPr id="5" name="Picture 4" descr="A white text on a black background&#10;&#10;Description automatically generated">
            <a:extLst>
              <a:ext uri="{FF2B5EF4-FFF2-40B4-BE49-F238E27FC236}">
                <a16:creationId xmlns:a16="http://schemas.microsoft.com/office/drawing/2014/main" id="{F4571D3E-7681-6095-6157-0F124D5AD501}"/>
              </a:ext>
            </a:extLst>
          </p:cNvPr>
          <p:cNvPicPr>
            <a:picLocks noChangeAspect="1"/>
          </p:cNvPicPr>
          <p:nvPr userDrawn="1"/>
        </p:nvPicPr>
        <p:blipFill>
          <a:blip r:embed="rId2"/>
          <a:stretch>
            <a:fillRect/>
          </a:stretch>
        </p:blipFill>
        <p:spPr>
          <a:xfrm>
            <a:off x="197319" y="184788"/>
            <a:ext cx="2007511" cy="492144"/>
          </a:xfrm>
          <a:prstGeom prst="rect">
            <a:avLst/>
          </a:prstGeom>
        </p:spPr>
      </p:pic>
      <p:grpSp>
        <p:nvGrpSpPr>
          <p:cNvPr id="6" name="Group 5">
            <a:extLst>
              <a:ext uri="{FF2B5EF4-FFF2-40B4-BE49-F238E27FC236}">
                <a16:creationId xmlns:a16="http://schemas.microsoft.com/office/drawing/2014/main" id="{42A588B8-B3C1-5194-3022-92B20013B524}"/>
              </a:ext>
            </a:extLst>
          </p:cNvPr>
          <p:cNvGrpSpPr/>
          <p:nvPr userDrawn="1"/>
        </p:nvGrpSpPr>
        <p:grpSpPr>
          <a:xfrm>
            <a:off x="2555190" y="5958082"/>
            <a:ext cx="9438031" cy="717889"/>
            <a:chOff x="2555190" y="5958082"/>
            <a:chExt cx="9438031" cy="717889"/>
          </a:xfrm>
        </p:grpSpPr>
        <p:pic>
          <p:nvPicPr>
            <p:cNvPr id="7" name="Picture 6" descr="A black and white flag with stars in a circle&#10;&#10;Description automatically generated">
              <a:extLst>
                <a:ext uri="{FF2B5EF4-FFF2-40B4-BE49-F238E27FC236}">
                  <a16:creationId xmlns:a16="http://schemas.microsoft.com/office/drawing/2014/main" id="{EE8BCBDE-D4CE-23EA-8850-C6CF6654887B}"/>
                </a:ext>
              </a:extLst>
            </p:cNvPr>
            <p:cNvPicPr>
              <a:picLocks noChangeAspect="1"/>
            </p:cNvPicPr>
            <p:nvPr userDrawn="1"/>
          </p:nvPicPr>
          <p:blipFill>
            <a:blip r:embed="rId3"/>
            <a:stretch>
              <a:fillRect/>
            </a:stretch>
          </p:blipFill>
          <p:spPr>
            <a:xfrm>
              <a:off x="11313282" y="5958082"/>
              <a:ext cx="679939" cy="717889"/>
            </a:xfrm>
            <a:prstGeom prst="rect">
              <a:avLst/>
            </a:prstGeom>
          </p:spPr>
        </p:pic>
        <p:cxnSp>
          <p:nvCxnSpPr>
            <p:cNvPr id="13" name="Straight Connector 12">
              <a:extLst>
                <a:ext uri="{FF2B5EF4-FFF2-40B4-BE49-F238E27FC236}">
                  <a16:creationId xmlns:a16="http://schemas.microsoft.com/office/drawing/2014/main" id="{FC6FA055-175C-BE32-F63C-20D9DA31844B}"/>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135791F2-893D-4A10-B2F2-E691FAB68B4A}"/>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Tree>
    <p:extLst>
      <p:ext uri="{BB962C8B-B14F-4D97-AF65-F5344CB8AC3E}">
        <p14:creationId xmlns:p14="http://schemas.microsoft.com/office/powerpoint/2010/main" val="35581545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Slide_White Background">
    <p:spTree>
      <p:nvGrpSpPr>
        <p:cNvPr id="1" name=""/>
        <p:cNvGrpSpPr/>
        <p:nvPr/>
      </p:nvGrpSpPr>
      <p:grpSpPr>
        <a:xfrm>
          <a:off x="0" y="0"/>
          <a:ext cx="0" cy="0"/>
          <a:chOff x="0" y="0"/>
          <a:chExt cx="0" cy="0"/>
        </a:xfrm>
      </p:grpSpPr>
      <p:sp>
        <p:nvSpPr>
          <p:cNvPr id="5" name="Freeform 2">
            <a:extLst>
              <a:ext uri="{FF2B5EF4-FFF2-40B4-BE49-F238E27FC236}">
                <a16:creationId xmlns:a16="http://schemas.microsoft.com/office/drawing/2014/main" id="{50F1FA2B-447B-ABF8-1AC6-B828ADFF7681}"/>
              </a:ext>
            </a:extLst>
          </p:cNvPr>
          <p:cNvSpPr/>
          <p:nvPr userDrawn="1"/>
        </p:nvSpPr>
        <p:spPr>
          <a:xfrm>
            <a:off x="197320" y="184788"/>
            <a:ext cx="3543501" cy="870431"/>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2"/>
            <a:stretch>
              <a:fillRect/>
            </a:stretch>
          </a:blipFill>
        </p:spPr>
        <p:txBody>
          <a:bodyPr/>
          <a:lstStyle/>
          <a:p>
            <a:endParaRPr lang="it-IT"/>
          </a:p>
        </p:txBody>
      </p:sp>
      <p:grpSp>
        <p:nvGrpSpPr>
          <p:cNvPr id="34" name="Group 33">
            <a:extLst>
              <a:ext uri="{FF2B5EF4-FFF2-40B4-BE49-F238E27FC236}">
                <a16:creationId xmlns:a16="http://schemas.microsoft.com/office/drawing/2014/main" id="{BDEA0543-19E2-4029-3D4A-0F4A26A2C60F}"/>
              </a:ext>
            </a:extLst>
          </p:cNvPr>
          <p:cNvGrpSpPr/>
          <p:nvPr userDrawn="1"/>
        </p:nvGrpSpPr>
        <p:grpSpPr>
          <a:xfrm rot="10800000">
            <a:off x="9468640" y="-1138910"/>
            <a:ext cx="3511597" cy="5806731"/>
            <a:chOff x="-1043880" y="1901286"/>
            <a:chExt cx="3511597" cy="5806731"/>
          </a:xfrm>
        </p:grpSpPr>
        <p:sp>
          <p:nvSpPr>
            <p:cNvPr id="12" name="AutoShape 11">
              <a:extLst>
                <a:ext uri="{FF2B5EF4-FFF2-40B4-BE49-F238E27FC236}">
                  <a16:creationId xmlns:a16="http://schemas.microsoft.com/office/drawing/2014/main" id="{DDA0C904-C428-6D88-BF49-06E82AA78BDC}"/>
                </a:ext>
              </a:extLst>
            </p:cNvPr>
            <p:cNvSpPr/>
            <p:nvPr userDrawn="1"/>
          </p:nvSpPr>
          <p:spPr>
            <a:xfrm flipH="1" flipV="1">
              <a:off x="273284" y="3349339"/>
              <a:ext cx="1931546" cy="1597424"/>
            </a:xfrm>
            <a:prstGeom prst="line">
              <a:avLst/>
            </a:prstGeom>
            <a:ln w="142875" cap="flat">
              <a:solidFill>
                <a:srgbClr val="0E145D"/>
              </a:solidFill>
              <a:prstDash val="solid"/>
              <a:headEnd type="none" w="sm" len="sm"/>
              <a:tailEnd type="none" w="sm" len="sm"/>
            </a:ln>
          </p:spPr>
          <p:txBody>
            <a:bodyPr/>
            <a:lstStyle/>
            <a:p>
              <a:endParaRPr lang="it-IT"/>
            </a:p>
          </p:txBody>
        </p:sp>
        <p:sp>
          <p:nvSpPr>
            <p:cNvPr id="13" name="AutoShape 12">
              <a:extLst>
                <a:ext uri="{FF2B5EF4-FFF2-40B4-BE49-F238E27FC236}">
                  <a16:creationId xmlns:a16="http://schemas.microsoft.com/office/drawing/2014/main" id="{368E5200-4103-E43E-9484-EF5782374B93}"/>
                </a:ext>
              </a:extLst>
            </p:cNvPr>
            <p:cNvSpPr/>
            <p:nvPr userDrawn="1"/>
          </p:nvSpPr>
          <p:spPr>
            <a:xfrm flipV="1">
              <a:off x="1428046" y="4993684"/>
              <a:ext cx="415156" cy="1514123"/>
            </a:xfrm>
            <a:prstGeom prst="line">
              <a:avLst/>
            </a:prstGeom>
            <a:ln w="142875" cap="flat">
              <a:solidFill>
                <a:srgbClr val="0E145D"/>
              </a:solidFill>
              <a:prstDash val="solid"/>
              <a:headEnd type="none" w="sm" len="sm"/>
              <a:tailEnd type="none" w="sm" len="sm"/>
            </a:ln>
          </p:spPr>
          <p:txBody>
            <a:bodyPr/>
            <a:lstStyle/>
            <a:p>
              <a:endParaRPr lang="it-IT"/>
            </a:p>
          </p:txBody>
        </p:sp>
        <p:sp>
          <p:nvSpPr>
            <p:cNvPr id="14" name="Freeform 6">
              <a:extLst>
                <a:ext uri="{FF2B5EF4-FFF2-40B4-BE49-F238E27FC236}">
                  <a16:creationId xmlns:a16="http://schemas.microsoft.com/office/drawing/2014/main" id="{2E2F0C67-CAB8-1DE9-D405-E967A8283938}"/>
                </a:ext>
              </a:extLst>
            </p:cNvPr>
            <p:cNvSpPr/>
            <p:nvPr userDrawn="1"/>
          </p:nvSpPr>
          <p:spPr>
            <a:xfrm>
              <a:off x="-1043880" y="1901286"/>
              <a:ext cx="2031040" cy="203104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p:spPr>
          <p:txBody>
            <a:bodyPr/>
            <a:lstStyle/>
            <a:p>
              <a:endParaRPr lang="it-IT"/>
            </a:p>
          </p:txBody>
        </p:sp>
        <p:sp>
          <p:nvSpPr>
            <p:cNvPr id="15" name="Freeform 6">
              <a:extLst>
                <a:ext uri="{FF2B5EF4-FFF2-40B4-BE49-F238E27FC236}">
                  <a16:creationId xmlns:a16="http://schemas.microsoft.com/office/drawing/2014/main" id="{4B4EA801-2BCF-483E-74E0-67ED215E3FCA}"/>
                </a:ext>
              </a:extLst>
            </p:cNvPr>
            <p:cNvSpPr/>
            <p:nvPr userDrawn="1"/>
          </p:nvSpPr>
          <p:spPr>
            <a:xfrm>
              <a:off x="1371118" y="4193836"/>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16" name="Freeform 6">
              <a:extLst>
                <a:ext uri="{FF2B5EF4-FFF2-40B4-BE49-F238E27FC236}">
                  <a16:creationId xmlns:a16="http://schemas.microsoft.com/office/drawing/2014/main" id="{7DAD4751-6DD9-4BB9-702B-98C42D272C7B}"/>
                </a:ext>
              </a:extLst>
            </p:cNvPr>
            <p:cNvSpPr/>
            <p:nvPr userDrawn="1"/>
          </p:nvSpPr>
          <p:spPr>
            <a:xfrm>
              <a:off x="504795" y="6007982"/>
              <a:ext cx="1700035" cy="1700035"/>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lang="it-IT"/>
            </a:p>
          </p:txBody>
        </p:sp>
      </p:grpSp>
      <p:grpSp>
        <p:nvGrpSpPr>
          <p:cNvPr id="35" name="Group 34">
            <a:extLst>
              <a:ext uri="{FF2B5EF4-FFF2-40B4-BE49-F238E27FC236}">
                <a16:creationId xmlns:a16="http://schemas.microsoft.com/office/drawing/2014/main" id="{D0CAE36E-D1F6-B055-694E-3749DE7320BD}"/>
              </a:ext>
            </a:extLst>
          </p:cNvPr>
          <p:cNvGrpSpPr/>
          <p:nvPr userDrawn="1"/>
        </p:nvGrpSpPr>
        <p:grpSpPr>
          <a:xfrm rot="10800000">
            <a:off x="-570705" y="4667821"/>
            <a:ext cx="3165373" cy="2927471"/>
            <a:chOff x="9410171" y="-775652"/>
            <a:chExt cx="3165373" cy="2927471"/>
          </a:xfrm>
        </p:grpSpPr>
        <p:sp>
          <p:nvSpPr>
            <p:cNvPr id="17" name="AutoShape 11">
              <a:extLst>
                <a:ext uri="{FF2B5EF4-FFF2-40B4-BE49-F238E27FC236}">
                  <a16:creationId xmlns:a16="http://schemas.microsoft.com/office/drawing/2014/main" id="{0FCB4AF6-CC92-93AE-F972-AAA8C470EFB3}"/>
                </a:ext>
              </a:extLst>
            </p:cNvPr>
            <p:cNvSpPr/>
            <p:nvPr userDrawn="1"/>
          </p:nvSpPr>
          <p:spPr>
            <a:xfrm flipH="1" flipV="1">
              <a:off x="10381111" y="210723"/>
              <a:ext cx="1931546" cy="1597424"/>
            </a:xfrm>
            <a:prstGeom prst="line">
              <a:avLst/>
            </a:prstGeom>
            <a:ln w="142875" cap="flat">
              <a:solidFill>
                <a:srgbClr val="0E145D"/>
              </a:solidFill>
              <a:prstDash val="solid"/>
              <a:headEnd type="none" w="sm" len="sm"/>
              <a:tailEnd type="none" w="sm" len="sm"/>
            </a:ln>
          </p:spPr>
          <p:txBody>
            <a:bodyPr/>
            <a:lstStyle/>
            <a:p>
              <a:endParaRPr lang="it-IT"/>
            </a:p>
          </p:txBody>
        </p:sp>
        <p:sp>
          <p:nvSpPr>
            <p:cNvPr id="18" name="Freeform 6">
              <a:extLst>
                <a:ext uri="{FF2B5EF4-FFF2-40B4-BE49-F238E27FC236}">
                  <a16:creationId xmlns:a16="http://schemas.microsoft.com/office/drawing/2014/main" id="{222EFE2F-3EC5-B77A-4FEF-A18BE022799E}"/>
                </a:ext>
              </a:extLst>
            </p:cNvPr>
            <p:cNvSpPr/>
            <p:nvPr userDrawn="1"/>
          </p:nvSpPr>
          <p:spPr>
            <a:xfrm>
              <a:off x="9410171" y="-775652"/>
              <a:ext cx="1551303" cy="1551303"/>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lang="it-IT"/>
            </a:p>
          </p:txBody>
        </p:sp>
        <p:sp>
          <p:nvSpPr>
            <p:cNvPr id="19" name="Freeform 6">
              <a:extLst>
                <a:ext uri="{FF2B5EF4-FFF2-40B4-BE49-F238E27FC236}">
                  <a16:creationId xmlns:a16="http://schemas.microsoft.com/office/drawing/2014/main" id="{836929CE-1082-8F3F-6C24-B9C74AB71FB5}"/>
                </a:ext>
              </a:extLst>
            </p:cNvPr>
            <p:cNvSpPr/>
            <p:nvPr userDrawn="1"/>
          </p:nvSpPr>
          <p:spPr>
            <a:xfrm>
              <a:off x="11478945" y="1055220"/>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4"/>
            </a:solidFill>
          </p:spPr>
          <p:txBody>
            <a:bodyPr/>
            <a:lstStyle/>
            <a:p>
              <a:endParaRPr lang="it-IT"/>
            </a:p>
          </p:txBody>
        </p:sp>
      </p:grpSp>
      <p:grpSp>
        <p:nvGrpSpPr>
          <p:cNvPr id="20" name="Group 19">
            <a:extLst>
              <a:ext uri="{FF2B5EF4-FFF2-40B4-BE49-F238E27FC236}">
                <a16:creationId xmlns:a16="http://schemas.microsoft.com/office/drawing/2014/main" id="{CE3DACBA-A4AA-DA9D-A98F-22382DFD4CDB}"/>
              </a:ext>
            </a:extLst>
          </p:cNvPr>
          <p:cNvGrpSpPr/>
          <p:nvPr userDrawn="1"/>
        </p:nvGrpSpPr>
        <p:grpSpPr>
          <a:xfrm>
            <a:off x="2555190" y="5958082"/>
            <a:ext cx="9438030" cy="716282"/>
            <a:chOff x="2555190" y="5958082"/>
            <a:chExt cx="9438030" cy="716282"/>
          </a:xfrm>
        </p:grpSpPr>
        <p:sp>
          <p:nvSpPr>
            <p:cNvPr id="21" name="Freeform 9">
              <a:extLst>
                <a:ext uri="{FF2B5EF4-FFF2-40B4-BE49-F238E27FC236}">
                  <a16:creationId xmlns:a16="http://schemas.microsoft.com/office/drawing/2014/main" id="{4D269BE0-44EB-B128-99B5-BB87E64C02D2}"/>
                </a:ext>
              </a:extLst>
            </p:cNvPr>
            <p:cNvSpPr/>
            <p:nvPr userDrawn="1"/>
          </p:nvSpPr>
          <p:spPr>
            <a:xfrm>
              <a:off x="11313282" y="5958082"/>
              <a:ext cx="679938" cy="716282"/>
            </a:xfrm>
            <a:custGeom>
              <a:avLst/>
              <a:gdLst/>
              <a:ahLst/>
              <a:cxnLst/>
              <a:rect l="l" t="t" r="r" b="b"/>
              <a:pathLst>
                <a:path w="1163225" h="1225402">
                  <a:moveTo>
                    <a:pt x="0" y="0"/>
                  </a:moveTo>
                  <a:lnTo>
                    <a:pt x="1163225" y="0"/>
                  </a:lnTo>
                  <a:lnTo>
                    <a:pt x="1163225" y="1225402"/>
                  </a:lnTo>
                  <a:lnTo>
                    <a:pt x="0" y="1225402"/>
                  </a:lnTo>
                  <a:lnTo>
                    <a:pt x="0" y="0"/>
                  </a:lnTo>
                  <a:close/>
                </a:path>
              </a:pathLst>
            </a:custGeom>
            <a:blipFill>
              <a:blip r:embed="rId3"/>
              <a:stretch>
                <a:fillRect/>
              </a:stretch>
            </a:blipFill>
          </p:spPr>
          <p:txBody>
            <a:bodyPr/>
            <a:lstStyle/>
            <a:p>
              <a:endParaRPr lang="it-IT"/>
            </a:p>
          </p:txBody>
        </p:sp>
        <p:cxnSp>
          <p:nvCxnSpPr>
            <p:cNvPr id="29" name="Straight Connector 28">
              <a:extLst>
                <a:ext uri="{FF2B5EF4-FFF2-40B4-BE49-F238E27FC236}">
                  <a16:creationId xmlns:a16="http://schemas.microsoft.com/office/drawing/2014/main" id="{8A6D4F1F-B417-5D53-B0AB-4C09B2A4C221}"/>
                </a:ext>
              </a:extLst>
            </p:cNvPr>
            <p:cNvCxnSpPr>
              <a:cxnSpLocks/>
            </p:cNvCxnSpPr>
            <p:nvPr userDrawn="1"/>
          </p:nvCxnSpPr>
          <p:spPr>
            <a:xfrm>
              <a:off x="11224439" y="6007982"/>
              <a:ext cx="0" cy="639295"/>
            </a:xfrm>
            <a:prstGeom prst="line">
              <a:avLst/>
            </a:prstGeom>
            <a:ln w="12700">
              <a:solidFill>
                <a:srgbClr val="0D145C"/>
              </a:solidFill>
            </a:ln>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A6CD6B75-6F0E-028B-16C7-AA999CF1BE3B}"/>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
        <p:nvSpPr>
          <p:cNvPr id="36" name="TextBox 35">
            <a:extLst>
              <a:ext uri="{FF2B5EF4-FFF2-40B4-BE49-F238E27FC236}">
                <a16:creationId xmlns:a16="http://schemas.microsoft.com/office/drawing/2014/main" id="{66561496-ED07-FDAF-445E-69B26494CF01}"/>
              </a:ext>
            </a:extLst>
          </p:cNvPr>
          <p:cNvSpPr txBox="1"/>
          <p:nvPr userDrawn="1"/>
        </p:nvSpPr>
        <p:spPr>
          <a:xfrm>
            <a:off x="1623728" y="2355354"/>
            <a:ext cx="3989672" cy="707886"/>
          </a:xfrm>
          <a:prstGeom prst="rect">
            <a:avLst/>
          </a:prstGeom>
          <a:noFill/>
        </p:spPr>
        <p:txBody>
          <a:bodyPr wrap="square" rtlCol="0">
            <a:spAutoFit/>
          </a:bodyPr>
          <a:lstStyle/>
          <a:p>
            <a:r>
              <a:rPr lang="it-IT" sz="4000" b="1"/>
              <a:t>Thank </a:t>
            </a:r>
            <a:r>
              <a:rPr lang="it-IT" sz="4000" b="1" err="1"/>
              <a:t>you</a:t>
            </a:r>
            <a:r>
              <a:rPr lang="it-IT" sz="4000" b="1"/>
              <a:t>!</a:t>
            </a:r>
          </a:p>
        </p:txBody>
      </p:sp>
      <p:sp>
        <p:nvSpPr>
          <p:cNvPr id="37" name="TextBox 36">
            <a:extLst>
              <a:ext uri="{FF2B5EF4-FFF2-40B4-BE49-F238E27FC236}">
                <a16:creationId xmlns:a16="http://schemas.microsoft.com/office/drawing/2014/main" id="{FD97052A-91FE-C110-6961-519DED43AB72}"/>
              </a:ext>
            </a:extLst>
          </p:cNvPr>
          <p:cNvSpPr txBox="1"/>
          <p:nvPr userDrawn="1"/>
        </p:nvSpPr>
        <p:spPr>
          <a:xfrm>
            <a:off x="1623727" y="3066554"/>
            <a:ext cx="8469427" cy="400110"/>
          </a:xfrm>
          <a:prstGeom prst="rect">
            <a:avLst/>
          </a:prstGeom>
          <a:noFill/>
        </p:spPr>
        <p:txBody>
          <a:bodyPr wrap="square" rtlCol="0">
            <a:spAutoFit/>
          </a:bodyPr>
          <a:lstStyle/>
          <a:p>
            <a:r>
              <a:rPr lang="it-IT" sz="2000" b="0" i="0">
                <a:latin typeface="Poppins ExtraLight" pitchFamily="2" charset="77"/>
                <a:cs typeface="Poppins ExtraLight" pitchFamily="2" charset="77"/>
              </a:rPr>
              <a:t>Follow the </a:t>
            </a:r>
            <a:r>
              <a:rPr lang="it-IT" sz="2000" b="0" i="0" err="1">
                <a:latin typeface="Poppins ExtraLight" pitchFamily="2" charset="77"/>
                <a:cs typeface="Poppins ExtraLight" pitchFamily="2" charset="77"/>
              </a:rPr>
              <a:t>SpaceSUITE</a:t>
            </a:r>
            <a:r>
              <a:rPr lang="it-IT" sz="2000" b="0" i="0">
                <a:latin typeface="Poppins ExtraLight" pitchFamily="2" charset="77"/>
                <a:cs typeface="Poppins ExtraLight" pitchFamily="2" charset="77"/>
              </a:rPr>
              <a:t> Project on:</a:t>
            </a:r>
          </a:p>
        </p:txBody>
      </p:sp>
      <p:sp>
        <p:nvSpPr>
          <p:cNvPr id="42" name="TextBox 41">
            <a:extLst>
              <a:ext uri="{FF2B5EF4-FFF2-40B4-BE49-F238E27FC236}">
                <a16:creationId xmlns:a16="http://schemas.microsoft.com/office/drawing/2014/main" id="{21F2B2F8-AE07-F86B-0987-5AA2EB82D083}"/>
              </a:ext>
            </a:extLst>
          </p:cNvPr>
          <p:cNvSpPr txBox="1"/>
          <p:nvPr userDrawn="1"/>
        </p:nvSpPr>
        <p:spPr>
          <a:xfrm>
            <a:off x="6680656" y="4117045"/>
            <a:ext cx="3606800" cy="307777"/>
          </a:xfrm>
          <a:prstGeom prst="rect">
            <a:avLst/>
          </a:prstGeom>
          <a:noFill/>
        </p:spPr>
        <p:txBody>
          <a:bodyPr wrap="square" rtlCol="0">
            <a:spAutoFit/>
          </a:bodyPr>
          <a:lstStyle/>
          <a:p>
            <a:r>
              <a:rPr lang="en-GB" sz="1400" b="0" i="0">
                <a:solidFill>
                  <a:srgbClr val="0E145D"/>
                </a:solidFill>
                <a:effectLst/>
                <a:latin typeface="+mj-lt"/>
              </a:rPr>
              <a:t>@</a:t>
            </a:r>
            <a:r>
              <a:rPr lang="en-GB" sz="1400" b="0" i="0" err="1">
                <a:solidFill>
                  <a:srgbClr val="0E145D"/>
                </a:solidFill>
                <a:effectLst/>
                <a:latin typeface="+mj-lt"/>
              </a:rPr>
              <a:t>Spacesuite_eu</a:t>
            </a:r>
            <a:endParaRPr lang="en-GB" sz="1400">
              <a:solidFill>
                <a:srgbClr val="0E145D"/>
              </a:solidFill>
              <a:effectLst/>
              <a:latin typeface="+mj-lt"/>
            </a:endParaRPr>
          </a:p>
        </p:txBody>
      </p:sp>
      <p:pic>
        <p:nvPicPr>
          <p:cNvPr id="44" name="Picture 43" descr="A blue and black logo&#10;&#10;Description automatically generated">
            <a:extLst>
              <a:ext uri="{FF2B5EF4-FFF2-40B4-BE49-F238E27FC236}">
                <a16:creationId xmlns:a16="http://schemas.microsoft.com/office/drawing/2014/main" id="{9D93DE39-A410-6074-02C9-1E9A5143040A}"/>
              </a:ext>
            </a:extLst>
          </p:cNvPr>
          <p:cNvPicPr>
            <a:picLocks noChangeAspect="1"/>
          </p:cNvPicPr>
          <p:nvPr userDrawn="1"/>
        </p:nvPicPr>
        <p:blipFill>
          <a:blip r:embed="rId4"/>
          <a:stretch>
            <a:fillRect/>
          </a:stretch>
        </p:blipFill>
        <p:spPr>
          <a:xfrm>
            <a:off x="6277946" y="4108132"/>
            <a:ext cx="328569" cy="313981"/>
          </a:xfrm>
          <a:prstGeom prst="rect">
            <a:avLst/>
          </a:prstGeom>
        </p:spPr>
      </p:pic>
      <p:sp>
        <p:nvSpPr>
          <p:cNvPr id="41" name="TextBox 40">
            <a:extLst>
              <a:ext uri="{FF2B5EF4-FFF2-40B4-BE49-F238E27FC236}">
                <a16:creationId xmlns:a16="http://schemas.microsoft.com/office/drawing/2014/main" id="{EF86EC63-7666-A386-0C44-C055066A1123}"/>
              </a:ext>
            </a:extLst>
          </p:cNvPr>
          <p:cNvSpPr txBox="1"/>
          <p:nvPr userDrawn="1"/>
        </p:nvSpPr>
        <p:spPr>
          <a:xfrm>
            <a:off x="6680656" y="3594804"/>
            <a:ext cx="3606800" cy="307777"/>
          </a:xfrm>
          <a:prstGeom prst="rect">
            <a:avLst/>
          </a:prstGeom>
          <a:noFill/>
        </p:spPr>
        <p:txBody>
          <a:bodyPr wrap="square" rtlCol="0">
            <a:spAutoFit/>
          </a:bodyPr>
          <a:lstStyle/>
          <a:p>
            <a:r>
              <a:rPr lang="en-GB" sz="1400" b="0" i="0">
                <a:solidFill>
                  <a:srgbClr val="0E145D"/>
                </a:solidFill>
                <a:effectLst/>
                <a:latin typeface="+mj-lt"/>
              </a:rPr>
              <a:t>@</a:t>
            </a:r>
            <a:r>
              <a:rPr lang="en-GB" sz="1400" b="0" i="0" err="1">
                <a:solidFill>
                  <a:srgbClr val="0E145D"/>
                </a:solidFill>
                <a:effectLst/>
                <a:latin typeface="+mj-lt"/>
              </a:rPr>
              <a:t>Spacesuiteproject</a:t>
            </a:r>
            <a:endParaRPr lang="en-GB" sz="1400">
              <a:solidFill>
                <a:srgbClr val="0E145D"/>
              </a:solidFill>
              <a:effectLst/>
              <a:latin typeface="+mj-lt"/>
            </a:endParaRPr>
          </a:p>
        </p:txBody>
      </p:sp>
      <p:pic>
        <p:nvPicPr>
          <p:cNvPr id="47" name="Picture 46" descr="A blue cross on a black background&#10;&#10;Description automatically generated">
            <a:extLst>
              <a:ext uri="{FF2B5EF4-FFF2-40B4-BE49-F238E27FC236}">
                <a16:creationId xmlns:a16="http://schemas.microsoft.com/office/drawing/2014/main" id="{85E18086-39CA-71E7-4C96-83FB09646F5E}"/>
              </a:ext>
            </a:extLst>
          </p:cNvPr>
          <p:cNvPicPr>
            <a:picLocks noChangeAspect="1"/>
          </p:cNvPicPr>
          <p:nvPr userDrawn="1"/>
        </p:nvPicPr>
        <p:blipFill>
          <a:blip r:embed="rId5"/>
          <a:stretch>
            <a:fillRect/>
          </a:stretch>
        </p:blipFill>
        <p:spPr>
          <a:xfrm>
            <a:off x="6359659" y="3597969"/>
            <a:ext cx="159534" cy="307269"/>
          </a:xfrm>
          <a:prstGeom prst="rect">
            <a:avLst/>
          </a:prstGeom>
        </p:spPr>
      </p:pic>
      <p:sp>
        <p:nvSpPr>
          <p:cNvPr id="39" name="TextBox 38">
            <a:extLst>
              <a:ext uri="{FF2B5EF4-FFF2-40B4-BE49-F238E27FC236}">
                <a16:creationId xmlns:a16="http://schemas.microsoft.com/office/drawing/2014/main" id="{5BA10B64-0CA2-AA36-4B59-5FE475135EA4}"/>
              </a:ext>
            </a:extLst>
          </p:cNvPr>
          <p:cNvSpPr txBox="1"/>
          <p:nvPr userDrawn="1"/>
        </p:nvSpPr>
        <p:spPr>
          <a:xfrm>
            <a:off x="6680656" y="3066554"/>
            <a:ext cx="3606800" cy="307777"/>
          </a:xfrm>
          <a:prstGeom prst="rect">
            <a:avLst/>
          </a:prstGeom>
          <a:noFill/>
        </p:spPr>
        <p:txBody>
          <a:bodyPr wrap="square" rtlCol="0">
            <a:spAutoFit/>
          </a:bodyPr>
          <a:lstStyle/>
          <a:p>
            <a:r>
              <a:rPr lang="en-GB" sz="1400" b="0" i="0">
                <a:solidFill>
                  <a:srgbClr val="0E145D"/>
                </a:solidFill>
                <a:effectLst/>
                <a:latin typeface="+mj-lt"/>
              </a:rPr>
              <a:t>@</a:t>
            </a:r>
            <a:r>
              <a:rPr lang="en-GB" sz="1400" b="0" i="0" err="1">
                <a:solidFill>
                  <a:srgbClr val="0E145D"/>
                </a:solidFill>
                <a:effectLst/>
                <a:latin typeface="+mj-lt"/>
              </a:rPr>
              <a:t>SpaceSUITE_eu</a:t>
            </a:r>
            <a:endParaRPr lang="en-GB" sz="1400">
              <a:solidFill>
                <a:srgbClr val="0E145D"/>
              </a:solidFill>
              <a:effectLst/>
              <a:latin typeface="+mj-lt"/>
            </a:endParaRPr>
          </a:p>
        </p:txBody>
      </p:sp>
      <p:pic>
        <p:nvPicPr>
          <p:cNvPr id="49" name="Picture 48" descr="A blue x on a black background&#10;&#10;Description automatically generated">
            <a:extLst>
              <a:ext uri="{FF2B5EF4-FFF2-40B4-BE49-F238E27FC236}">
                <a16:creationId xmlns:a16="http://schemas.microsoft.com/office/drawing/2014/main" id="{947F6496-E0C2-9CA3-FEC0-BC541136B746}"/>
              </a:ext>
            </a:extLst>
          </p:cNvPr>
          <p:cNvPicPr>
            <a:picLocks noChangeAspect="1"/>
          </p:cNvPicPr>
          <p:nvPr userDrawn="1"/>
        </p:nvPicPr>
        <p:blipFill>
          <a:blip r:embed="rId6"/>
          <a:stretch>
            <a:fillRect/>
          </a:stretch>
        </p:blipFill>
        <p:spPr>
          <a:xfrm>
            <a:off x="6275141" y="3069875"/>
            <a:ext cx="328569" cy="307562"/>
          </a:xfrm>
          <a:prstGeom prst="rect">
            <a:avLst/>
          </a:prstGeom>
        </p:spPr>
      </p:pic>
      <p:sp>
        <p:nvSpPr>
          <p:cNvPr id="51" name="TextBox 50">
            <a:hlinkClick r:id="rId7"/>
            <a:extLst>
              <a:ext uri="{FF2B5EF4-FFF2-40B4-BE49-F238E27FC236}">
                <a16:creationId xmlns:a16="http://schemas.microsoft.com/office/drawing/2014/main" id="{D91F6A90-EE14-1F89-CB04-2D6BC061A7F7}"/>
              </a:ext>
            </a:extLst>
          </p:cNvPr>
          <p:cNvSpPr txBox="1"/>
          <p:nvPr userDrawn="1"/>
        </p:nvSpPr>
        <p:spPr>
          <a:xfrm>
            <a:off x="1554715" y="4650305"/>
            <a:ext cx="8469427" cy="400110"/>
          </a:xfrm>
          <a:prstGeom prst="rect">
            <a:avLst/>
          </a:prstGeom>
          <a:noFill/>
        </p:spPr>
        <p:txBody>
          <a:bodyPr wrap="square" rtlCol="0">
            <a:spAutoFit/>
          </a:bodyPr>
          <a:lstStyle/>
          <a:p>
            <a:r>
              <a:rPr lang="it-IT" sz="2000" b="0" i="0">
                <a:latin typeface="Poppins ExtraLight" pitchFamily="2" charset="77"/>
                <a:cs typeface="Poppins ExtraLight" pitchFamily="2" charset="77"/>
              </a:rPr>
              <a:t>For more information:                           </a:t>
            </a:r>
            <a:r>
              <a:rPr lang="it-IT" sz="2000" b="0" err="1"/>
              <a:t>www.spacesuite-project.eu</a:t>
            </a:r>
            <a:endParaRPr lang="it-IT" sz="2000" b="0"/>
          </a:p>
        </p:txBody>
      </p:sp>
    </p:spTree>
    <p:extLst>
      <p:ext uri="{BB962C8B-B14F-4D97-AF65-F5344CB8AC3E}">
        <p14:creationId xmlns:p14="http://schemas.microsoft.com/office/powerpoint/2010/main" val="423038499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losing Slide_Blue Background">
    <p:bg>
      <p:bgPr>
        <a:solidFill>
          <a:schemeClr val="tx1"/>
        </a:solidFill>
        <a:effectLst/>
      </p:bgPr>
    </p:bg>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BDEA0543-19E2-4029-3D4A-0F4A26A2C60F}"/>
              </a:ext>
            </a:extLst>
          </p:cNvPr>
          <p:cNvGrpSpPr/>
          <p:nvPr userDrawn="1"/>
        </p:nvGrpSpPr>
        <p:grpSpPr>
          <a:xfrm rot="10800000">
            <a:off x="9468640" y="-1138910"/>
            <a:ext cx="3511597" cy="5806731"/>
            <a:chOff x="-1043880" y="1901286"/>
            <a:chExt cx="3511597" cy="5806731"/>
          </a:xfrm>
        </p:grpSpPr>
        <p:sp>
          <p:nvSpPr>
            <p:cNvPr id="12" name="AutoShape 11">
              <a:extLst>
                <a:ext uri="{FF2B5EF4-FFF2-40B4-BE49-F238E27FC236}">
                  <a16:creationId xmlns:a16="http://schemas.microsoft.com/office/drawing/2014/main" id="{DDA0C904-C428-6D88-BF49-06E82AA78BDC}"/>
                </a:ext>
              </a:extLst>
            </p:cNvPr>
            <p:cNvSpPr/>
            <p:nvPr userDrawn="1"/>
          </p:nvSpPr>
          <p:spPr>
            <a:xfrm flipH="1" flipV="1">
              <a:off x="273284" y="3349339"/>
              <a:ext cx="1931546" cy="1597424"/>
            </a:xfrm>
            <a:prstGeom prst="line">
              <a:avLst/>
            </a:prstGeom>
            <a:ln w="142875" cap="flat">
              <a:solidFill>
                <a:schemeClr val="bg1"/>
              </a:solidFill>
              <a:prstDash val="solid"/>
              <a:headEnd type="none" w="sm" len="sm"/>
              <a:tailEnd type="none" w="sm" len="sm"/>
            </a:ln>
          </p:spPr>
          <p:txBody>
            <a:bodyPr/>
            <a:lstStyle/>
            <a:p>
              <a:endParaRPr lang="it-IT"/>
            </a:p>
          </p:txBody>
        </p:sp>
        <p:sp>
          <p:nvSpPr>
            <p:cNvPr id="13" name="AutoShape 12">
              <a:extLst>
                <a:ext uri="{FF2B5EF4-FFF2-40B4-BE49-F238E27FC236}">
                  <a16:creationId xmlns:a16="http://schemas.microsoft.com/office/drawing/2014/main" id="{368E5200-4103-E43E-9484-EF5782374B93}"/>
                </a:ext>
              </a:extLst>
            </p:cNvPr>
            <p:cNvSpPr/>
            <p:nvPr userDrawn="1"/>
          </p:nvSpPr>
          <p:spPr>
            <a:xfrm flipV="1">
              <a:off x="1428046" y="4993684"/>
              <a:ext cx="415156" cy="1514123"/>
            </a:xfrm>
            <a:prstGeom prst="line">
              <a:avLst/>
            </a:prstGeom>
            <a:ln w="142875" cap="flat">
              <a:solidFill>
                <a:schemeClr val="bg1"/>
              </a:solidFill>
              <a:prstDash val="solid"/>
              <a:headEnd type="none" w="sm" len="sm"/>
              <a:tailEnd type="none" w="sm" len="sm"/>
            </a:ln>
          </p:spPr>
          <p:txBody>
            <a:bodyPr/>
            <a:lstStyle/>
            <a:p>
              <a:endParaRPr lang="it-IT"/>
            </a:p>
          </p:txBody>
        </p:sp>
        <p:sp>
          <p:nvSpPr>
            <p:cNvPr id="14" name="Freeform 6">
              <a:extLst>
                <a:ext uri="{FF2B5EF4-FFF2-40B4-BE49-F238E27FC236}">
                  <a16:creationId xmlns:a16="http://schemas.microsoft.com/office/drawing/2014/main" id="{2E2F0C67-CAB8-1DE9-D405-E967A8283938}"/>
                </a:ext>
              </a:extLst>
            </p:cNvPr>
            <p:cNvSpPr/>
            <p:nvPr userDrawn="1"/>
          </p:nvSpPr>
          <p:spPr>
            <a:xfrm>
              <a:off x="-1043880" y="1901286"/>
              <a:ext cx="2031040" cy="203104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p:spPr>
          <p:txBody>
            <a:bodyPr/>
            <a:lstStyle/>
            <a:p>
              <a:endParaRPr lang="it-IT"/>
            </a:p>
          </p:txBody>
        </p:sp>
        <p:sp>
          <p:nvSpPr>
            <p:cNvPr id="15" name="Freeform 6">
              <a:extLst>
                <a:ext uri="{FF2B5EF4-FFF2-40B4-BE49-F238E27FC236}">
                  <a16:creationId xmlns:a16="http://schemas.microsoft.com/office/drawing/2014/main" id="{4B4EA801-2BCF-483E-74E0-67ED215E3FCA}"/>
                </a:ext>
              </a:extLst>
            </p:cNvPr>
            <p:cNvSpPr/>
            <p:nvPr userDrawn="1"/>
          </p:nvSpPr>
          <p:spPr>
            <a:xfrm>
              <a:off x="1371118" y="4193836"/>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16" name="Freeform 6">
              <a:extLst>
                <a:ext uri="{FF2B5EF4-FFF2-40B4-BE49-F238E27FC236}">
                  <a16:creationId xmlns:a16="http://schemas.microsoft.com/office/drawing/2014/main" id="{7DAD4751-6DD9-4BB9-702B-98C42D272C7B}"/>
                </a:ext>
              </a:extLst>
            </p:cNvPr>
            <p:cNvSpPr/>
            <p:nvPr userDrawn="1"/>
          </p:nvSpPr>
          <p:spPr>
            <a:xfrm>
              <a:off x="504795" y="6007982"/>
              <a:ext cx="1700035" cy="1700035"/>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lang="it-IT"/>
            </a:p>
          </p:txBody>
        </p:sp>
      </p:grpSp>
      <p:grpSp>
        <p:nvGrpSpPr>
          <p:cNvPr id="35" name="Group 34">
            <a:extLst>
              <a:ext uri="{FF2B5EF4-FFF2-40B4-BE49-F238E27FC236}">
                <a16:creationId xmlns:a16="http://schemas.microsoft.com/office/drawing/2014/main" id="{D0CAE36E-D1F6-B055-694E-3749DE7320BD}"/>
              </a:ext>
            </a:extLst>
          </p:cNvPr>
          <p:cNvGrpSpPr/>
          <p:nvPr userDrawn="1"/>
        </p:nvGrpSpPr>
        <p:grpSpPr>
          <a:xfrm rot="10800000">
            <a:off x="-570705" y="4667821"/>
            <a:ext cx="3165373" cy="2927471"/>
            <a:chOff x="9410171" y="-775652"/>
            <a:chExt cx="3165373" cy="2927471"/>
          </a:xfrm>
        </p:grpSpPr>
        <p:sp>
          <p:nvSpPr>
            <p:cNvPr id="17" name="AutoShape 11">
              <a:extLst>
                <a:ext uri="{FF2B5EF4-FFF2-40B4-BE49-F238E27FC236}">
                  <a16:creationId xmlns:a16="http://schemas.microsoft.com/office/drawing/2014/main" id="{0FCB4AF6-CC92-93AE-F972-AAA8C470EFB3}"/>
                </a:ext>
              </a:extLst>
            </p:cNvPr>
            <p:cNvSpPr/>
            <p:nvPr userDrawn="1"/>
          </p:nvSpPr>
          <p:spPr>
            <a:xfrm flipH="1" flipV="1">
              <a:off x="10381111" y="210723"/>
              <a:ext cx="1931546" cy="1597424"/>
            </a:xfrm>
            <a:prstGeom prst="line">
              <a:avLst/>
            </a:prstGeom>
            <a:ln w="142875" cap="flat">
              <a:solidFill>
                <a:schemeClr val="bg1"/>
              </a:solidFill>
              <a:prstDash val="solid"/>
              <a:headEnd type="none" w="sm" len="sm"/>
              <a:tailEnd type="none" w="sm" len="sm"/>
            </a:ln>
          </p:spPr>
          <p:txBody>
            <a:bodyPr/>
            <a:lstStyle/>
            <a:p>
              <a:endParaRPr lang="it-IT"/>
            </a:p>
          </p:txBody>
        </p:sp>
        <p:sp>
          <p:nvSpPr>
            <p:cNvPr id="18" name="Freeform 6">
              <a:extLst>
                <a:ext uri="{FF2B5EF4-FFF2-40B4-BE49-F238E27FC236}">
                  <a16:creationId xmlns:a16="http://schemas.microsoft.com/office/drawing/2014/main" id="{222EFE2F-3EC5-B77A-4FEF-A18BE022799E}"/>
                </a:ext>
              </a:extLst>
            </p:cNvPr>
            <p:cNvSpPr/>
            <p:nvPr userDrawn="1"/>
          </p:nvSpPr>
          <p:spPr>
            <a:xfrm>
              <a:off x="9410171" y="-775652"/>
              <a:ext cx="1551303" cy="1551303"/>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lang="it-IT"/>
            </a:p>
          </p:txBody>
        </p:sp>
        <p:sp>
          <p:nvSpPr>
            <p:cNvPr id="19" name="Freeform 6">
              <a:extLst>
                <a:ext uri="{FF2B5EF4-FFF2-40B4-BE49-F238E27FC236}">
                  <a16:creationId xmlns:a16="http://schemas.microsoft.com/office/drawing/2014/main" id="{836929CE-1082-8F3F-6C24-B9C74AB71FB5}"/>
                </a:ext>
              </a:extLst>
            </p:cNvPr>
            <p:cNvSpPr/>
            <p:nvPr userDrawn="1"/>
          </p:nvSpPr>
          <p:spPr>
            <a:xfrm>
              <a:off x="11478945" y="1055220"/>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4"/>
            </a:solidFill>
          </p:spPr>
          <p:txBody>
            <a:bodyPr/>
            <a:lstStyle/>
            <a:p>
              <a:endParaRPr lang="it-IT"/>
            </a:p>
          </p:txBody>
        </p:sp>
      </p:grpSp>
      <p:sp>
        <p:nvSpPr>
          <p:cNvPr id="36" name="TextBox 35">
            <a:extLst>
              <a:ext uri="{FF2B5EF4-FFF2-40B4-BE49-F238E27FC236}">
                <a16:creationId xmlns:a16="http://schemas.microsoft.com/office/drawing/2014/main" id="{66561496-ED07-FDAF-445E-69B26494CF01}"/>
              </a:ext>
            </a:extLst>
          </p:cNvPr>
          <p:cNvSpPr txBox="1"/>
          <p:nvPr userDrawn="1"/>
        </p:nvSpPr>
        <p:spPr>
          <a:xfrm>
            <a:off x="1623728" y="2355354"/>
            <a:ext cx="3989672" cy="707886"/>
          </a:xfrm>
          <a:prstGeom prst="rect">
            <a:avLst/>
          </a:prstGeom>
          <a:noFill/>
        </p:spPr>
        <p:txBody>
          <a:bodyPr wrap="square" rtlCol="0">
            <a:spAutoFit/>
          </a:bodyPr>
          <a:lstStyle/>
          <a:p>
            <a:r>
              <a:rPr lang="it-IT" sz="4000" b="1">
                <a:solidFill>
                  <a:schemeClr val="bg1"/>
                </a:solidFill>
              </a:rPr>
              <a:t>Thank </a:t>
            </a:r>
            <a:r>
              <a:rPr lang="it-IT" sz="4000" b="1" err="1">
                <a:solidFill>
                  <a:schemeClr val="bg1"/>
                </a:solidFill>
              </a:rPr>
              <a:t>you</a:t>
            </a:r>
            <a:r>
              <a:rPr lang="it-IT" sz="4000" b="1">
                <a:solidFill>
                  <a:schemeClr val="bg1"/>
                </a:solidFill>
              </a:rPr>
              <a:t>!</a:t>
            </a:r>
          </a:p>
        </p:txBody>
      </p:sp>
      <p:sp>
        <p:nvSpPr>
          <p:cNvPr id="37" name="TextBox 36">
            <a:extLst>
              <a:ext uri="{FF2B5EF4-FFF2-40B4-BE49-F238E27FC236}">
                <a16:creationId xmlns:a16="http://schemas.microsoft.com/office/drawing/2014/main" id="{FD97052A-91FE-C110-6961-519DED43AB72}"/>
              </a:ext>
            </a:extLst>
          </p:cNvPr>
          <p:cNvSpPr txBox="1"/>
          <p:nvPr userDrawn="1"/>
        </p:nvSpPr>
        <p:spPr>
          <a:xfrm>
            <a:off x="1623727" y="3066554"/>
            <a:ext cx="8469427" cy="400110"/>
          </a:xfrm>
          <a:prstGeom prst="rect">
            <a:avLst/>
          </a:prstGeom>
          <a:noFill/>
        </p:spPr>
        <p:txBody>
          <a:bodyPr wrap="square" rtlCol="0">
            <a:spAutoFit/>
          </a:bodyPr>
          <a:lstStyle/>
          <a:p>
            <a:r>
              <a:rPr lang="it-IT" sz="2000" b="0" i="0">
                <a:solidFill>
                  <a:schemeClr val="bg1"/>
                </a:solidFill>
                <a:latin typeface="Poppins ExtraLight" pitchFamily="2" charset="77"/>
                <a:cs typeface="Poppins ExtraLight" pitchFamily="2" charset="77"/>
              </a:rPr>
              <a:t>Follow the </a:t>
            </a:r>
            <a:r>
              <a:rPr lang="it-IT" sz="2000" b="0" i="0" err="1">
                <a:solidFill>
                  <a:schemeClr val="bg1"/>
                </a:solidFill>
                <a:latin typeface="Poppins ExtraLight" pitchFamily="2" charset="77"/>
                <a:cs typeface="Poppins ExtraLight" pitchFamily="2" charset="77"/>
              </a:rPr>
              <a:t>SpaceSUITE</a:t>
            </a:r>
            <a:r>
              <a:rPr lang="it-IT" sz="2000" b="0" i="0">
                <a:solidFill>
                  <a:schemeClr val="bg1"/>
                </a:solidFill>
                <a:latin typeface="Poppins ExtraLight" pitchFamily="2" charset="77"/>
                <a:cs typeface="Poppins ExtraLight" pitchFamily="2" charset="77"/>
              </a:rPr>
              <a:t> Project on:</a:t>
            </a:r>
          </a:p>
        </p:txBody>
      </p:sp>
      <p:sp>
        <p:nvSpPr>
          <p:cNvPr id="39" name="TextBox 38">
            <a:extLst>
              <a:ext uri="{FF2B5EF4-FFF2-40B4-BE49-F238E27FC236}">
                <a16:creationId xmlns:a16="http://schemas.microsoft.com/office/drawing/2014/main" id="{5BA10B64-0CA2-AA36-4B59-5FE475135EA4}"/>
              </a:ext>
            </a:extLst>
          </p:cNvPr>
          <p:cNvSpPr txBox="1"/>
          <p:nvPr userDrawn="1"/>
        </p:nvSpPr>
        <p:spPr>
          <a:xfrm>
            <a:off x="6680656" y="3066554"/>
            <a:ext cx="3606800" cy="307777"/>
          </a:xfrm>
          <a:prstGeom prst="rect">
            <a:avLst/>
          </a:prstGeom>
          <a:noFill/>
        </p:spPr>
        <p:txBody>
          <a:bodyPr wrap="square" rtlCol="0">
            <a:spAutoFit/>
          </a:bodyPr>
          <a:lstStyle/>
          <a:p>
            <a:r>
              <a:rPr lang="en-GB" sz="1400" b="0" i="0">
                <a:solidFill>
                  <a:schemeClr val="bg1"/>
                </a:solidFill>
                <a:effectLst/>
                <a:latin typeface="+mj-lt"/>
              </a:rPr>
              <a:t>@</a:t>
            </a:r>
            <a:r>
              <a:rPr lang="en-GB" sz="1400" b="0" i="0" err="1">
                <a:solidFill>
                  <a:schemeClr val="bg1"/>
                </a:solidFill>
                <a:effectLst/>
                <a:latin typeface="+mj-lt"/>
              </a:rPr>
              <a:t>SpaceSUITE_eu</a:t>
            </a:r>
            <a:endParaRPr lang="en-GB" sz="1400">
              <a:solidFill>
                <a:schemeClr val="bg1"/>
              </a:solidFill>
              <a:effectLst/>
              <a:latin typeface="+mj-lt"/>
            </a:endParaRPr>
          </a:p>
        </p:txBody>
      </p:sp>
      <p:sp>
        <p:nvSpPr>
          <p:cNvPr id="41" name="TextBox 40">
            <a:extLst>
              <a:ext uri="{FF2B5EF4-FFF2-40B4-BE49-F238E27FC236}">
                <a16:creationId xmlns:a16="http://schemas.microsoft.com/office/drawing/2014/main" id="{EF86EC63-7666-A386-0C44-C055066A1123}"/>
              </a:ext>
            </a:extLst>
          </p:cNvPr>
          <p:cNvSpPr txBox="1"/>
          <p:nvPr userDrawn="1"/>
        </p:nvSpPr>
        <p:spPr>
          <a:xfrm>
            <a:off x="6680656" y="3594804"/>
            <a:ext cx="3606800" cy="307777"/>
          </a:xfrm>
          <a:prstGeom prst="rect">
            <a:avLst/>
          </a:prstGeom>
          <a:noFill/>
        </p:spPr>
        <p:txBody>
          <a:bodyPr wrap="square" rtlCol="0">
            <a:spAutoFit/>
          </a:bodyPr>
          <a:lstStyle/>
          <a:p>
            <a:r>
              <a:rPr lang="en-GB" sz="1400" b="0" i="0">
                <a:solidFill>
                  <a:schemeClr val="bg1"/>
                </a:solidFill>
                <a:effectLst/>
                <a:latin typeface="+mj-lt"/>
              </a:rPr>
              <a:t>@</a:t>
            </a:r>
            <a:r>
              <a:rPr lang="en-GB" sz="1400" b="0" i="0" err="1">
                <a:solidFill>
                  <a:schemeClr val="bg1"/>
                </a:solidFill>
                <a:effectLst/>
                <a:latin typeface="+mj-lt"/>
              </a:rPr>
              <a:t>Spacesuiteproject</a:t>
            </a:r>
            <a:endParaRPr lang="en-GB" sz="1400">
              <a:solidFill>
                <a:schemeClr val="bg1"/>
              </a:solidFill>
              <a:effectLst/>
              <a:latin typeface="+mj-lt"/>
            </a:endParaRPr>
          </a:p>
        </p:txBody>
      </p:sp>
      <p:sp>
        <p:nvSpPr>
          <p:cNvPr id="42" name="TextBox 41">
            <a:extLst>
              <a:ext uri="{FF2B5EF4-FFF2-40B4-BE49-F238E27FC236}">
                <a16:creationId xmlns:a16="http://schemas.microsoft.com/office/drawing/2014/main" id="{21F2B2F8-AE07-F86B-0987-5AA2EB82D083}"/>
              </a:ext>
            </a:extLst>
          </p:cNvPr>
          <p:cNvSpPr txBox="1"/>
          <p:nvPr userDrawn="1"/>
        </p:nvSpPr>
        <p:spPr>
          <a:xfrm>
            <a:off x="6680656" y="4117045"/>
            <a:ext cx="3606800" cy="307777"/>
          </a:xfrm>
          <a:prstGeom prst="rect">
            <a:avLst/>
          </a:prstGeom>
          <a:noFill/>
        </p:spPr>
        <p:txBody>
          <a:bodyPr wrap="square" rtlCol="0">
            <a:spAutoFit/>
          </a:bodyPr>
          <a:lstStyle/>
          <a:p>
            <a:r>
              <a:rPr lang="en-GB" sz="1400" b="0" i="0">
                <a:solidFill>
                  <a:schemeClr val="bg1"/>
                </a:solidFill>
                <a:effectLst/>
                <a:latin typeface="+mj-lt"/>
              </a:rPr>
              <a:t>@</a:t>
            </a:r>
            <a:r>
              <a:rPr lang="en-GB" sz="1400" b="0" i="0" err="1">
                <a:solidFill>
                  <a:schemeClr val="bg1"/>
                </a:solidFill>
                <a:effectLst/>
                <a:latin typeface="+mj-lt"/>
              </a:rPr>
              <a:t>Spacesuite_eu</a:t>
            </a:r>
            <a:endParaRPr lang="en-GB" sz="1400">
              <a:solidFill>
                <a:schemeClr val="bg1"/>
              </a:solidFill>
              <a:effectLst/>
              <a:latin typeface="+mj-lt"/>
            </a:endParaRPr>
          </a:p>
        </p:txBody>
      </p:sp>
      <p:pic>
        <p:nvPicPr>
          <p:cNvPr id="44" name="Picture 43">
            <a:extLst>
              <a:ext uri="{FF2B5EF4-FFF2-40B4-BE49-F238E27FC236}">
                <a16:creationId xmlns:a16="http://schemas.microsoft.com/office/drawing/2014/main" id="{9D93DE39-A410-6074-02C9-1E9A5143040A}"/>
              </a:ext>
            </a:extLst>
          </p:cNvPr>
          <p:cNvPicPr>
            <a:picLocks noChangeAspect="1"/>
          </p:cNvPicPr>
          <p:nvPr userDrawn="1"/>
        </p:nvPicPr>
        <p:blipFill>
          <a:blip r:embed="rId2"/>
          <a:srcRect/>
          <a:stretch/>
        </p:blipFill>
        <p:spPr>
          <a:xfrm>
            <a:off x="6277946" y="4108132"/>
            <a:ext cx="328569" cy="313980"/>
          </a:xfrm>
          <a:prstGeom prst="rect">
            <a:avLst/>
          </a:prstGeom>
          <a:solidFill>
            <a:schemeClr val="tx1"/>
          </a:solidFill>
        </p:spPr>
      </p:pic>
      <p:pic>
        <p:nvPicPr>
          <p:cNvPr id="47" name="Picture 46">
            <a:extLst>
              <a:ext uri="{FF2B5EF4-FFF2-40B4-BE49-F238E27FC236}">
                <a16:creationId xmlns:a16="http://schemas.microsoft.com/office/drawing/2014/main" id="{85E18086-39CA-71E7-4C96-83FB09646F5E}"/>
              </a:ext>
            </a:extLst>
          </p:cNvPr>
          <p:cNvPicPr>
            <a:picLocks noChangeAspect="1"/>
          </p:cNvPicPr>
          <p:nvPr userDrawn="1"/>
        </p:nvPicPr>
        <p:blipFill>
          <a:blip r:embed="rId3"/>
          <a:srcRect/>
          <a:stretch/>
        </p:blipFill>
        <p:spPr>
          <a:xfrm>
            <a:off x="6359659" y="3597969"/>
            <a:ext cx="159534" cy="307268"/>
          </a:xfrm>
          <a:prstGeom prst="rect">
            <a:avLst/>
          </a:prstGeom>
          <a:solidFill>
            <a:schemeClr val="tx1"/>
          </a:solidFill>
        </p:spPr>
      </p:pic>
      <p:pic>
        <p:nvPicPr>
          <p:cNvPr id="49" name="Picture 48">
            <a:extLst>
              <a:ext uri="{FF2B5EF4-FFF2-40B4-BE49-F238E27FC236}">
                <a16:creationId xmlns:a16="http://schemas.microsoft.com/office/drawing/2014/main" id="{947F6496-E0C2-9CA3-FEC0-BC541136B746}"/>
              </a:ext>
            </a:extLst>
          </p:cNvPr>
          <p:cNvPicPr>
            <a:picLocks noChangeAspect="1"/>
          </p:cNvPicPr>
          <p:nvPr userDrawn="1"/>
        </p:nvPicPr>
        <p:blipFill>
          <a:blip r:embed="rId4"/>
          <a:srcRect/>
          <a:stretch/>
        </p:blipFill>
        <p:spPr>
          <a:xfrm>
            <a:off x="6275141" y="3069875"/>
            <a:ext cx="328569" cy="307561"/>
          </a:xfrm>
          <a:prstGeom prst="rect">
            <a:avLst/>
          </a:prstGeom>
          <a:solidFill>
            <a:schemeClr val="tx1"/>
          </a:solidFill>
        </p:spPr>
      </p:pic>
      <p:sp>
        <p:nvSpPr>
          <p:cNvPr id="51" name="TextBox 50">
            <a:hlinkClick r:id="rId5"/>
            <a:extLst>
              <a:ext uri="{FF2B5EF4-FFF2-40B4-BE49-F238E27FC236}">
                <a16:creationId xmlns:a16="http://schemas.microsoft.com/office/drawing/2014/main" id="{D91F6A90-EE14-1F89-CB04-2D6BC061A7F7}"/>
              </a:ext>
            </a:extLst>
          </p:cNvPr>
          <p:cNvSpPr txBox="1"/>
          <p:nvPr userDrawn="1"/>
        </p:nvSpPr>
        <p:spPr>
          <a:xfrm>
            <a:off x="1554715" y="4650305"/>
            <a:ext cx="8469427" cy="400110"/>
          </a:xfrm>
          <a:prstGeom prst="rect">
            <a:avLst/>
          </a:prstGeom>
          <a:noFill/>
        </p:spPr>
        <p:txBody>
          <a:bodyPr wrap="square" rtlCol="0">
            <a:spAutoFit/>
          </a:bodyPr>
          <a:lstStyle/>
          <a:p>
            <a:r>
              <a:rPr lang="it-IT" sz="2000" b="0" i="0">
                <a:solidFill>
                  <a:schemeClr val="bg1"/>
                </a:solidFill>
                <a:latin typeface="Poppins ExtraLight" pitchFamily="2" charset="77"/>
                <a:cs typeface="Poppins ExtraLight" pitchFamily="2" charset="77"/>
              </a:rPr>
              <a:t>For more information:                           </a:t>
            </a:r>
            <a:r>
              <a:rPr lang="it-IT" sz="2000" b="0" err="1">
                <a:solidFill>
                  <a:schemeClr val="bg1"/>
                </a:solidFill>
              </a:rPr>
              <a:t>www.spacesuite-project.eu</a:t>
            </a:r>
            <a:endParaRPr lang="it-IT" sz="2000" b="0">
              <a:solidFill>
                <a:schemeClr val="bg1"/>
              </a:solidFill>
            </a:endParaRPr>
          </a:p>
        </p:txBody>
      </p:sp>
      <p:pic>
        <p:nvPicPr>
          <p:cNvPr id="6" name="Picture 5" descr="A white text on a black background&#10;&#10;Description automatically generated">
            <a:extLst>
              <a:ext uri="{FF2B5EF4-FFF2-40B4-BE49-F238E27FC236}">
                <a16:creationId xmlns:a16="http://schemas.microsoft.com/office/drawing/2014/main" id="{F2E26682-C9DC-DCA2-4D2F-606039CCA864}"/>
              </a:ext>
            </a:extLst>
          </p:cNvPr>
          <p:cNvPicPr>
            <a:picLocks noChangeAspect="1"/>
          </p:cNvPicPr>
          <p:nvPr userDrawn="1"/>
        </p:nvPicPr>
        <p:blipFill>
          <a:blip r:embed="rId6"/>
          <a:stretch>
            <a:fillRect/>
          </a:stretch>
        </p:blipFill>
        <p:spPr>
          <a:xfrm>
            <a:off x="193775" y="184788"/>
            <a:ext cx="3550589" cy="870431"/>
          </a:xfrm>
          <a:prstGeom prst="rect">
            <a:avLst/>
          </a:prstGeom>
        </p:spPr>
      </p:pic>
      <p:grpSp>
        <p:nvGrpSpPr>
          <p:cNvPr id="7" name="Group 6">
            <a:extLst>
              <a:ext uri="{FF2B5EF4-FFF2-40B4-BE49-F238E27FC236}">
                <a16:creationId xmlns:a16="http://schemas.microsoft.com/office/drawing/2014/main" id="{D45EE33D-6BB4-9E47-DCEA-CFFE233362F5}"/>
              </a:ext>
            </a:extLst>
          </p:cNvPr>
          <p:cNvGrpSpPr/>
          <p:nvPr userDrawn="1"/>
        </p:nvGrpSpPr>
        <p:grpSpPr>
          <a:xfrm>
            <a:off x="2555190" y="5958082"/>
            <a:ext cx="9438031" cy="717889"/>
            <a:chOff x="2555190" y="5958082"/>
            <a:chExt cx="9438031" cy="717889"/>
          </a:xfrm>
        </p:grpSpPr>
        <p:pic>
          <p:nvPicPr>
            <p:cNvPr id="8" name="Picture 7" descr="A black and white flag with stars in a circle&#10;&#10;Description automatically generated">
              <a:extLst>
                <a:ext uri="{FF2B5EF4-FFF2-40B4-BE49-F238E27FC236}">
                  <a16:creationId xmlns:a16="http://schemas.microsoft.com/office/drawing/2014/main" id="{D5120FA4-6CA7-1A0E-C975-B21152CEA24E}"/>
                </a:ext>
              </a:extLst>
            </p:cNvPr>
            <p:cNvPicPr>
              <a:picLocks noChangeAspect="1"/>
            </p:cNvPicPr>
            <p:nvPr userDrawn="1"/>
          </p:nvPicPr>
          <p:blipFill>
            <a:blip r:embed="rId7"/>
            <a:stretch>
              <a:fillRect/>
            </a:stretch>
          </p:blipFill>
          <p:spPr>
            <a:xfrm>
              <a:off x="11313282" y="5958082"/>
              <a:ext cx="679939" cy="717889"/>
            </a:xfrm>
            <a:prstGeom prst="rect">
              <a:avLst/>
            </a:prstGeom>
          </p:spPr>
        </p:pic>
        <p:cxnSp>
          <p:nvCxnSpPr>
            <p:cNvPr id="9" name="Straight Connector 8">
              <a:extLst>
                <a:ext uri="{FF2B5EF4-FFF2-40B4-BE49-F238E27FC236}">
                  <a16:creationId xmlns:a16="http://schemas.microsoft.com/office/drawing/2014/main" id="{8E2C1D13-8542-444B-56F3-A541466B91B3}"/>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32D9EF78-F595-6AA6-7531-50225E9C2544}"/>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Tree>
    <p:extLst>
      <p:ext uri="{BB962C8B-B14F-4D97-AF65-F5344CB8AC3E}">
        <p14:creationId xmlns:p14="http://schemas.microsoft.com/office/powerpoint/2010/main" val="32113564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Blue Background">
    <p:bg>
      <p:bgPr>
        <a:solidFill>
          <a:schemeClr val="accent6"/>
        </a:solidFill>
        <a:effectLst/>
      </p:bgPr>
    </p:bg>
    <p:spTree>
      <p:nvGrpSpPr>
        <p:cNvPr id="1" name=""/>
        <p:cNvGrpSpPr/>
        <p:nvPr/>
      </p:nvGrpSpPr>
      <p:grpSpPr>
        <a:xfrm>
          <a:off x="0" y="0"/>
          <a:ext cx="0" cy="0"/>
          <a:chOff x="0" y="0"/>
          <a:chExt cx="0" cy="0"/>
        </a:xfrm>
      </p:grpSpPr>
      <p:sp>
        <p:nvSpPr>
          <p:cNvPr id="15" name="Title 21">
            <a:extLst>
              <a:ext uri="{FF2B5EF4-FFF2-40B4-BE49-F238E27FC236}">
                <a16:creationId xmlns:a16="http://schemas.microsoft.com/office/drawing/2014/main" id="{3E33550E-2DD8-2C20-1258-ECE23DB63938}"/>
              </a:ext>
            </a:extLst>
          </p:cNvPr>
          <p:cNvSpPr>
            <a:spLocks noGrp="1"/>
          </p:cNvSpPr>
          <p:nvPr>
            <p:ph type="title" hasCustomPrompt="1"/>
          </p:nvPr>
        </p:nvSpPr>
        <p:spPr>
          <a:xfrm>
            <a:off x="2204830" y="1597249"/>
            <a:ext cx="8622679" cy="1545987"/>
          </a:xfrm>
        </p:spPr>
        <p:txBody>
          <a:bodyPr anchor="t">
            <a:noAutofit/>
          </a:bodyPr>
          <a:lstStyle>
            <a:lvl1pPr>
              <a:defRPr sz="6000" b="1">
                <a:solidFill>
                  <a:schemeClr val="bg1"/>
                </a:solidFill>
                <a:latin typeface="Poppins" pitchFamily="2" charset="77"/>
                <a:cs typeface="Poppins" pitchFamily="2" charset="77"/>
              </a:defRPr>
            </a:lvl1pPr>
          </a:lstStyle>
          <a:p>
            <a:r>
              <a:rPr lang="en-GB"/>
              <a:t>CLICK TO EDIT MASTER TITLE STYLE</a:t>
            </a:r>
            <a:endParaRPr lang="it-IT"/>
          </a:p>
        </p:txBody>
      </p:sp>
      <p:sp>
        <p:nvSpPr>
          <p:cNvPr id="16" name="Text Placeholder 24">
            <a:extLst>
              <a:ext uri="{FF2B5EF4-FFF2-40B4-BE49-F238E27FC236}">
                <a16:creationId xmlns:a16="http://schemas.microsoft.com/office/drawing/2014/main" id="{9884DBB1-019E-F099-6B59-3F0EDBA02407}"/>
              </a:ext>
            </a:extLst>
          </p:cNvPr>
          <p:cNvSpPr>
            <a:spLocks noGrp="1"/>
          </p:cNvSpPr>
          <p:nvPr>
            <p:ph type="body" sz="quarter" idx="10"/>
          </p:nvPr>
        </p:nvSpPr>
        <p:spPr>
          <a:xfrm>
            <a:off x="2204830" y="3403688"/>
            <a:ext cx="8426450" cy="528638"/>
          </a:xfrm>
        </p:spPr>
        <p:txBody>
          <a:bodyPr/>
          <a:lstStyle>
            <a:lvl1pPr marL="0" indent="0">
              <a:lnSpc>
                <a:spcPct val="100000"/>
              </a:lnSpc>
              <a:buNone/>
              <a:defRPr>
                <a:solidFill>
                  <a:schemeClr val="bg1"/>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Master text styles</a:t>
            </a:r>
          </a:p>
        </p:txBody>
      </p:sp>
      <p:sp>
        <p:nvSpPr>
          <p:cNvPr id="17" name="Text Placeholder 26">
            <a:extLst>
              <a:ext uri="{FF2B5EF4-FFF2-40B4-BE49-F238E27FC236}">
                <a16:creationId xmlns:a16="http://schemas.microsoft.com/office/drawing/2014/main" id="{4971F33F-C0C0-8539-D343-67AEB18984D4}"/>
              </a:ext>
            </a:extLst>
          </p:cNvPr>
          <p:cNvSpPr>
            <a:spLocks noGrp="1"/>
          </p:cNvSpPr>
          <p:nvPr>
            <p:ph type="body" sz="quarter" idx="11" hasCustomPrompt="1"/>
          </p:nvPr>
        </p:nvSpPr>
        <p:spPr>
          <a:xfrm>
            <a:off x="3567113" y="5068089"/>
            <a:ext cx="3211512" cy="385323"/>
          </a:xfrm>
        </p:spPr>
        <p:txBody>
          <a:bodyPr>
            <a:normAutofit/>
          </a:bodyPr>
          <a:lstStyle>
            <a:lvl1pPr marL="0" indent="0">
              <a:lnSpc>
                <a:spcPct val="100000"/>
              </a:lnSpc>
              <a:buNone/>
              <a:defRPr sz="1800" b="1">
                <a:solidFill>
                  <a:schemeClr val="bg1"/>
                </a:solidFill>
                <a:latin typeface="Poppins" pitchFamily="2" charset="77"/>
                <a:cs typeface="Poppins" pitchFamily="2" charset="77"/>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EDIT:</a:t>
            </a:r>
          </a:p>
        </p:txBody>
      </p:sp>
      <p:sp>
        <p:nvSpPr>
          <p:cNvPr id="18" name="Text Placeholder 26">
            <a:extLst>
              <a:ext uri="{FF2B5EF4-FFF2-40B4-BE49-F238E27FC236}">
                <a16:creationId xmlns:a16="http://schemas.microsoft.com/office/drawing/2014/main" id="{1D6D7C46-1BF3-03DA-DF08-4411AD05C65A}"/>
              </a:ext>
            </a:extLst>
          </p:cNvPr>
          <p:cNvSpPr>
            <a:spLocks noGrp="1"/>
          </p:cNvSpPr>
          <p:nvPr>
            <p:ph type="body" sz="quarter" idx="12" hasCustomPrompt="1"/>
          </p:nvPr>
        </p:nvSpPr>
        <p:spPr>
          <a:xfrm>
            <a:off x="3567113" y="5485532"/>
            <a:ext cx="3211512" cy="385323"/>
          </a:xfrm>
        </p:spPr>
        <p:txBody>
          <a:bodyPr>
            <a:normAutofit/>
          </a:bodyPr>
          <a:lstStyle>
            <a:lvl1pPr marL="0" indent="0">
              <a:lnSpc>
                <a:spcPct val="100000"/>
              </a:lnSpc>
              <a:buNone/>
              <a:defRPr sz="1600" b="0">
                <a:solidFill>
                  <a:schemeClr val="bg1"/>
                </a:solidFill>
                <a:latin typeface="Poppins" pitchFamily="2" charset="77"/>
                <a:cs typeface="Poppins" pitchFamily="2" charset="77"/>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edit:</a:t>
            </a:r>
          </a:p>
        </p:txBody>
      </p:sp>
      <p:sp>
        <p:nvSpPr>
          <p:cNvPr id="19" name="Text Placeholder 26">
            <a:extLst>
              <a:ext uri="{FF2B5EF4-FFF2-40B4-BE49-F238E27FC236}">
                <a16:creationId xmlns:a16="http://schemas.microsoft.com/office/drawing/2014/main" id="{F17E3211-667F-5E49-2329-2FFCD8164E13}"/>
              </a:ext>
            </a:extLst>
          </p:cNvPr>
          <p:cNvSpPr>
            <a:spLocks noGrp="1"/>
          </p:cNvSpPr>
          <p:nvPr>
            <p:ph type="body" sz="quarter" idx="13" hasCustomPrompt="1"/>
          </p:nvPr>
        </p:nvSpPr>
        <p:spPr>
          <a:xfrm>
            <a:off x="7503008" y="5068089"/>
            <a:ext cx="3211512" cy="385323"/>
          </a:xfrm>
        </p:spPr>
        <p:txBody>
          <a:bodyPr>
            <a:normAutofit/>
          </a:bodyPr>
          <a:lstStyle>
            <a:lvl1pPr marL="0" indent="0">
              <a:lnSpc>
                <a:spcPct val="100000"/>
              </a:lnSpc>
              <a:buNone/>
              <a:defRPr sz="1800" b="1">
                <a:solidFill>
                  <a:schemeClr val="bg1"/>
                </a:solidFill>
                <a:latin typeface="Poppins" pitchFamily="2" charset="77"/>
                <a:cs typeface="Poppins" pitchFamily="2" charset="77"/>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EDIT:</a:t>
            </a:r>
          </a:p>
        </p:txBody>
      </p:sp>
      <p:sp>
        <p:nvSpPr>
          <p:cNvPr id="20" name="Text Placeholder 26">
            <a:extLst>
              <a:ext uri="{FF2B5EF4-FFF2-40B4-BE49-F238E27FC236}">
                <a16:creationId xmlns:a16="http://schemas.microsoft.com/office/drawing/2014/main" id="{44551422-9587-5E98-F7A1-F2F4FAC721DB}"/>
              </a:ext>
            </a:extLst>
          </p:cNvPr>
          <p:cNvSpPr>
            <a:spLocks noGrp="1"/>
          </p:cNvSpPr>
          <p:nvPr>
            <p:ph type="body" sz="quarter" idx="14" hasCustomPrompt="1"/>
          </p:nvPr>
        </p:nvSpPr>
        <p:spPr>
          <a:xfrm>
            <a:off x="7503008" y="5485532"/>
            <a:ext cx="3211512" cy="385323"/>
          </a:xfrm>
        </p:spPr>
        <p:txBody>
          <a:bodyPr>
            <a:normAutofit/>
          </a:bodyPr>
          <a:lstStyle>
            <a:lvl1pPr marL="0" indent="0">
              <a:lnSpc>
                <a:spcPct val="100000"/>
              </a:lnSpc>
              <a:buNone/>
              <a:defRPr sz="1600" b="0">
                <a:solidFill>
                  <a:schemeClr val="bg1"/>
                </a:solidFill>
                <a:latin typeface="Poppins" pitchFamily="2" charset="77"/>
                <a:cs typeface="Poppins" pitchFamily="2" charset="77"/>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edit:</a:t>
            </a:r>
          </a:p>
        </p:txBody>
      </p:sp>
      <p:sp>
        <p:nvSpPr>
          <p:cNvPr id="22" name="AutoShape 11">
            <a:extLst>
              <a:ext uri="{FF2B5EF4-FFF2-40B4-BE49-F238E27FC236}">
                <a16:creationId xmlns:a16="http://schemas.microsoft.com/office/drawing/2014/main" id="{C5612044-FC7C-F316-248E-5E22D7D52A42}"/>
              </a:ext>
            </a:extLst>
          </p:cNvPr>
          <p:cNvSpPr/>
          <p:nvPr userDrawn="1"/>
        </p:nvSpPr>
        <p:spPr>
          <a:xfrm flipH="1" flipV="1">
            <a:off x="273284" y="3349339"/>
            <a:ext cx="1931546" cy="1597424"/>
          </a:xfrm>
          <a:prstGeom prst="line">
            <a:avLst/>
          </a:prstGeom>
          <a:ln w="142875" cap="flat">
            <a:solidFill>
              <a:schemeClr val="bg1"/>
            </a:solidFill>
            <a:prstDash val="solid"/>
            <a:headEnd type="none" w="sm" len="sm"/>
            <a:tailEnd type="none" w="sm" len="sm"/>
          </a:ln>
        </p:spPr>
        <p:txBody>
          <a:bodyPr/>
          <a:lstStyle/>
          <a:p>
            <a:endParaRPr lang="it-IT"/>
          </a:p>
        </p:txBody>
      </p:sp>
      <p:sp>
        <p:nvSpPr>
          <p:cNvPr id="23" name="AutoShape 12">
            <a:extLst>
              <a:ext uri="{FF2B5EF4-FFF2-40B4-BE49-F238E27FC236}">
                <a16:creationId xmlns:a16="http://schemas.microsoft.com/office/drawing/2014/main" id="{164DA4D7-36D1-826B-F814-6C2D7B433B2A}"/>
              </a:ext>
            </a:extLst>
          </p:cNvPr>
          <p:cNvSpPr/>
          <p:nvPr userDrawn="1"/>
        </p:nvSpPr>
        <p:spPr>
          <a:xfrm flipV="1">
            <a:off x="1428046" y="4993684"/>
            <a:ext cx="415156" cy="1514123"/>
          </a:xfrm>
          <a:prstGeom prst="line">
            <a:avLst/>
          </a:prstGeom>
          <a:ln w="142875" cap="flat">
            <a:solidFill>
              <a:schemeClr val="bg1"/>
            </a:solidFill>
            <a:prstDash val="solid"/>
            <a:headEnd type="none" w="sm" len="sm"/>
            <a:tailEnd type="none" w="sm" len="sm"/>
          </a:ln>
        </p:spPr>
        <p:txBody>
          <a:bodyPr/>
          <a:lstStyle/>
          <a:p>
            <a:endParaRPr lang="it-IT"/>
          </a:p>
        </p:txBody>
      </p:sp>
      <p:sp>
        <p:nvSpPr>
          <p:cNvPr id="27" name="AutoShape 11">
            <a:extLst>
              <a:ext uri="{FF2B5EF4-FFF2-40B4-BE49-F238E27FC236}">
                <a16:creationId xmlns:a16="http://schemas.microsoft.com/office/drawing/2014/main" id="{31BEEC61-5BEF-94EF-0400-0B1E345AC8F4}"/>
              </a:ext>
            </a:extLst>
          </p:cNvPr>
          <p:cNvSpPr/>
          <p:nvPr userDrawn="1"/>
        </p:nvSpPr>
        <p:spPr>
          <a:xfrm flipH="1" flipV="1">
            <a:off x="10381111" y="210723"/>
            <a:ext cx="1931546" cy="1597424"/>
          </a:xfrm>
          <a:prstGeom prst="line">
            <a:avLst/>
          </a:prstGeom>
          <a:ln w="142875" cap="flat">
            <a:solidFill>
              <a:schemeClr val="bg1"/>
            </a:solidFill>
            <a:prstDash val="solid"/>
            <a:headEnd type="none" w="sm" len="sm"/>
            <a:tailEnd type="none" w="sm" len="sm"/>
          </a:ln>
        </p:spPr>
        <p:txBody>
          <a:bodyPr/>
          <a:lstStyle/>
          <a:p>
            <a:endParaRPr lang="it-IT"/>
          </a:p>
        </p:txBody>
      </p:sp>
      <p:pic>
        <p:nvPicPr>
          <p:cNvPr id="4" name="Picture 3" descr="A white text on a black background&#10;&#10;Description automatically generated">
            <a:extLst>
              <a:ext uri="{FF2B5EF4-FFF2-40B4-BE49-F238E27FC236}">
                <a16:creationId xmlns:a16="http://schemas.microsoft.com/office/drawing/2014/main" id="{3FDD4080-B396-0E43-85EF-296B44F08155}"/>
              </a:ext>
            </a:extLst>
          </p:cNvPr>
          <p:cNvPicPr>
            <a:picLocks noChangeAspect="1"/>
          </p:cNvPicPr>
          <p:nvPr userDrawn="1"/>
        </p:nvPicPr>
        <p:blipFill>
          <a:blip r:embed="rId2"/>
          <a:stretch>
            <a:fillRect/>
          </a:stretch>
        </p:blipFill>
        <p:spPr>
          <a:xfrm>
            <a:off x="193775" y="184788"/>
            <a:ext cx="3550589" cy="870431"/>
          </a:xfrm>
          <a:prstGeom prst="rect">
            <a:avLst/>
          </a:prstGeom>
        </p:spPr>
      </p:pic>
      <p:sp>
        <p:nvSpPr>
          <p:cNvPr id="5" name="Freeform 6">
            <a:extLst>
              <a:ext uri="{FF2B5EF4-FFF2-40B4-BE49-F238E27FC236}">
                <a16:creationId xmlns:a16="http://schemas.microsoft.com/office/drawing/2014/main" id="{B112F77E-C008-23E2-EBC5-B2CDF2BFE53B}"/>
              </a:ext>
            </a:extLst>
          </p:cNvPr>
          <p:cNvSpPr/>
          <p:nvPr userDrawn="1"/>
        </p:nvSpPr>
        <p:spPr>
          <a:xfrm>
            <a:off x="-1043880" y="1901286"/>
            <a:ext cx="2031040" cy="203104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lang="it-IT"/>
          </a:p>
        </p:txBody>
      </p:sp>
      <p:sp>
        <p:nvSpPr>
          <p:cNvPr id="6" name="Freeform 6">
            <a:extLst>
              <a:ext uri="{FF2B5EF4-FFF2-40B4-BE49-F238E27FC236}">
                <a16:creationId xmlns:a16="http://schemas.microsoft.com/office/drawing/2014/main" id="{0A96BDDD-B061-6F54-4CEB-A804855E9F15}"/>
              </a:ext>
            </a:extLst>
          </p:cNvPr>
          <p:cNvSpPr/>
          <p:nvPr userDrawn="1"/>
        </p:nvSpPr>
        <p:spPr>
          <a:xfrm>
            <a:off x="1371118" y="4193836"/>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lang="it-IT"/>
          </a:p>
        </p:txBody>
      </p:sp>
      <p:sp>
        <p:nvSpPr>
          <p:cNvPr id="8" name="Freeform 6">
            <a:extLst>
              <a:ext uri="{FF2B5EF4-FFF2-40B4-BE49-F238E27FC236}">
                <a16:creationId xmlns:a16="http://schemas.microsoft.com/office/drawing/2014/main" id="{0E1628D5-09D3-ED34-BDEC-37B7C79F59C9}"/>
              </a:ext>
            </a:extLst>
          </p:cNvPr>
          <p:cNvSpPr/>
          <p:nvPr userDrawn="1"/>
        </p:nvSpPr>
        <p:spPr>
          <a:xfrm>
            <a:off x="504795" y="6007982"/>
            <a:ext cx="1700035" cy="1700035"/>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FB3F8"/>
          </a:solidFill>
        </p:spPr>
        <p:txBody>
          <a:bodyPr/>
          <a:lstStyle/>
          <a:p>
            <a:endParaRPr lang="it-IT"/>
          </a:p>
        </p:txBody>
      </p:sp>
      <p:sp>
        <p:nvSpPr>
          <p:cNvPr id="9" name="Freeform 6">
            <a:extLst>
              <a:ext uri="{FF2B5EF4-FFF2-40B4-BE49-F238E27FC236}">
                <a16:creationId xmlns:a16="http://schemas.microsoft.com/office/drawing/2014/main" id="{6A78C912-906D-75F7-C54A-924D7027748C}"/>
              </a:ext>
            </a:extLst>
          </p:cNvPr>
          <p:cNvSpPr/>
          <p:nvPr userDrawn="1"/>
        </p:nvSpPr>
        <p:spPr>
          <a:xfrm>
            <a:off x="9410171" y="-775652"/>
            <a:ext cx="1551303" cy="1551303"/>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10" name="Freeform 6">
            <a:extLst>
              <a:ext uri="{FF2B5EF4-FFF2-40B4-BE49-F238E27FC236}">
                <a16:creationId xmlns:a16="http://schemas.microsoft.com/office/drawing/2014/main" id="{A0A6F875-8484-E756-B2C8-34A38824065D}"/>
              </a:ext>
            </a:extLst>
          </p:cNvPr>
          <p:cNvSpPr/>
          <p:nvPr userDrawn="1"/>
        </p:nvSpPr>
        <p:spPr>
          <a:xfrm>
            <a:off x="11478945" y="1055220"/>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p:spPr>
        <p:txBody>
          <a:bodyPr/>
          <a:lstStyle/>
          <a:p>
            <a:endParaRPr lang="it-IT"/>
          </a:p>
        </p:txBody>
      </p:sp>
      <p:grpSp>
        <p:nvGrpSpPr>
          <p:cNvPr id="33" name="Group 32">
            <a:extLst>
              <a:ext uri="{FF2B5EF4-FFF2-40B4-BE49-F238E27FC236}">
                <a16:creationId xmlns:a16="http://schemas.microsoft.com/office/drawing/2014/main" id="{C5CA4DEA-E575-7D39-BF04-3EF602410769}"/>
              </a:ext>
            </a:extLst>
          </p:cNvPr>
          <p:cNvGrpSpPr/>
          <p:nvPr userDrawn="1"/>
        </p:nvGrpSpPr>
        <p:grpSpPr>
          <a:xfrm>
            <a:off x="2555190" y="5958082"/>
            <a:ext cx="9438031" cy="717889"/>
            <a:chOff x="2555190" y="5958082"/>
            <a:chExt cx="9438031" cy="717889"/>
          </a:xfrm>
        </p:grpSpPr>
        <p:pic>
          <p:nvPicPr>
            <p:cNvPr id="21" name="Picture 20" descr="A black and white flag with stars in a circle&#10;&#10;Description automatically generated">
              <a:extLst>
                <a:ext uri="{FF2B5EF4-FFF2-40B4-BE49-F238E27FC236}">
                  <a16:creationId xmlns:a16="http://schemas.microsoft.com/office/drawing/2014/main" id="{76FCFCFE-54A8-BD03-B124-88DE8DFDD342}"/>
                </a:ext>
              </a:extLst>
            </p:cNvPr>
            <p:cNvPicPr>
              <a:picLocks noChangeAspect="1"/>
            </p:cNvPicPr>
            <p:nvPr userDrawn="1"/>
          </p:nvPicPr>
          <p:blipFill>
            <a:blip r:embed="rId3"/>
            <a:stretch>
              <a:fillRect/>
            </a:stretch>
          </p:blipFill>
          <p:spPr>
            <a:xfrm>
              <a:off x="11313282" y="5958082"/>
              <a:ext cx="679939" cy="717889"/>
            </a:xfrm>
            <a:prstGeom prst="rect">
              <a:avLst/>
            </a:prstGeom>
          </p:spPr>
        </p:pic>
        <p:cxnSp>
          <p:nvCxnSpPr>
            <p:cNvPr id="30" name="Straight Connector 29">
              <a:extLst>
                <a:ext uri="{FF2B5EF4-FFF2-40B4-BE49-F238E27FC236}">
                  <a16:creationId xmlns:a16="http://schemas.microsoft.com/office/drawing/2014/main" id="{5CB0B534-DFDB-76D0-E0FC-3B70CB6C361A}"/>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31" name="TextBox 30">
              <a:extLst>
                <a:ext uri="{FF2B5EF4-FFF2-40B4-BE49-F238E27FC236}">
                  <a16:creationId xmlns:a16="http://schemas.microsoft.com/office/drawing/2014/main" id="{6A026EFF-D1AA-BC5F-529C-A4BFF2CA2503}"/>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Tree>
    <p:extLst>
      <p:ext uri="{BB962C8B-B14F-4D97-AF65-F5344CB8AC3E}">
        <p14:creationId xmlns:p14="http://schemas.microsoft.com/office/powerpoint/2010/main" val="403340254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able of Content_White Background">
    <p:spTree>
      <p:nvGrpSpPr>
        <p:cNvPr id="1" name=""/>
        <p:cNvGrpSpPr/>
        <p:nvPr/>
      </p:nvGrpSpPr>
      <p:grpSpPr>
        <a:xfrm>
          <a:off x="0" y="0"/>
          <a:ext cx="0" cy="0"/>
          <a:chOff x="0" y="0"/>
          <a:chExt cx="0" cy="0"/>
        </a:xfrm>
      </p:grpSpPr>
      <p:sp>
        <p:nvSpPr>
          <p:cNvPr id="26" name="AutoShape 11">
            <a:extLst>
              <a:ext uri="{FF2B5EF4-FFF2-40B4-BE49-F238E27FC236}">
                <a16:creationId xmlns:a16="http://schemas.microsoft.com/office/drawing/2014/main" id="{F1AA8C23-A566-57EE-3ACA-4C3D299936EF}"/>
              </a:ext>
            </a:extLst>
          </p:cNvPr>
          <p:cNvSpPr/>
          <p:nvPr userDrawn="1"/>
        </p:nvSpPr>
        <p:spPr>
          <a:xfrm flipH="1" flipV="1">
            <a:off x="0" y="1895207"/>
            <a:ext cx="1482811" cy="2009528"/>
          </a:xfrm>
          <a:prstGeom prst="line">
            <a:avLst/>
          </a:prstGeom>
          <a:ln w="142875" cap="flat">
            <a:solidFill>
              <a:srgbClr val="0E145D"/>
            </a:solidFill>
            <a:prstDash val="solid"/>
            <a:headEnd type="none" w="sm" len="sm"/>
            <a:tailEnd type="none" w="sm" len="sm"/>
          </a:ln>
        </p:spPr>
        <p:txBody>
          <a:bodyPr/>
          <a:lstStyle/>
          <a:p>
            <a:endParaRPr lang="it-IT"/>
          </a:p>
        </p:txBody>
      </p:sp>
      <p:sp>
        <p:nvSpPr>
          <p:cNvPr id="27" name="AutoShape 12">
            <a:extLst>
              <a:ext uri="{FF2B5EF4-FFF2-40B4-BE49-F238E27FC236}">
                <a16:creationId xmlns:a16="http://schemas.microsoft.com/office/drawing/2014/main" id="{F118FF28-D98B-CB8F-9759-F57C6EA31BE6}"/>
              </a:ext>
            </a:extLst>
          </p:cNvPr>
          <p:cNvSpPr/>
          <p:nvPr userDrawn="1"/>
        </p:nvSpPr>
        <p:spPr>
          <a:xfrm flipV="1">
            <a:off x="-477857" y="3930435"/>
            <a:ext cx="1960667" cy="1475359"/>
          </a:xfrm>
          <a:prstGeom prst="line">
            <a:avLst/>
          </a:prstGeom>
          <a:ln w="142875" cap="flat">
            <a:solidFill>
              <a:srgbClr val="0E145D"/>
            </a:solidFill>
            <a:prstDash val="solid"/>
            <a:headEnd type="none" w="sm" len="sm"/>
            <a:tailEnd type="none" w="sm" len="sm"/>
          </a:ln>
        </p:spPr>
        <p:txBody>
          <a:bodyPr/>
          <a:lstStyle/>
          <a:p>
            <a:endParaRPr lang="it-IT"/>
          </a:p>
        </p:txBody>
      </p:sp>
      <p:grpSp>
        <p:nvGrpSpPr>
          <p:cNvPr id="5" name="Group 5">
            <a:extLst>
              <a:ext uri="{FF2B5EF4-FFF2-40B4-BE49-F238E27FC236}">
                <a16:creationId xmlns:a16="http://schemas.microsoft.com/office/drawing/2014/main" id="{36E74DE6-3288-23FE-914B-817ECE403687}"/>
              </a:ext>
            </a:extLst>
          </p:cNvPr>
          <p:cNvGrpSpPr/>
          <p:nvPr userDrawn="1"/>
        </p:nvGrpSpPr>
        <p:grpSpPr>
          <a:xfrm>
            <a:off x="934511" y="3396267"/>
            <a:ext cx="1096599" cy="1096599"/>
            <a:chOff x="0" y="0"/>
            <a:chExt cx="812800" cy="812800"/>
          </a:xfrm>
        </p:grpSpPr>
        <p:sp>
          <p:nvSpPr>
            <p:cNvPr id="6" name="Freeform 6">
              <a:extLst>
                <a:ext uri="{FF2B5EF4-FFF2-40B4-BE49-F238E27FC236}">
                  <a16:creationId xmlns:a16="http://schemas.microsoft.com/office/drawing/2014/main" id="{492D3BCB-C6C5-8753-0656-2170C40E200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FB3F8"/>
            </a:solidFill>
          </p:spPr>
          <p:txBody>
            <a:bodyPr/>
            <a:lstStyle/>
            <a:p>
              <a:endParaRPr lang="it-IT"/>
            </a:p>
          </p:txBody>
        </p:sp>
        <p:sp>
          <p:nvSpPr>
            <p:cNvPr id="22" name="TextBox 7">
              <a:extLst>
                <a:ext uri="{FF2B5EF4-FFF2-40B4-BE49-F238E27FC236}">
                  <a16:creationId xmlns:a16="http://schemas.microsoft.com/office/drawing/2014/main" id="{077B2C95-0416-BAF3-82AF-83600CAD25DA}"/>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23" name="Group 8">
            <a:extLst>
              <a:ext uri="{FF2B5EF4-FFF2-40B4-BE49-F238E27FC236}">
                <a16:creationId xmlns:a16="http://schemas.microsoft.com/office/drawing/2014/main" id="{A18A1D2B-0816-C77D-9839-D16DC16A7E0E}"/>
              </a:ext>
            </a:extLst>
          </p:cNvPr>
          <p:cNvGrpSpPr/>
          <p:nvPr userDrawn="1"/>
        </p:nvGrpSpPr>
        <p:grpSpPr>
          <a:xfrm>
            <a:off x="-588131" y="1307076"/>
            <a:ext cx="1176262" cy="1176262"/>
            <a:chOff x="0" y="0"/>
            <a:chExt cx="812800" cy="812800"/>
          </a:xfrm>
        </p:grpSpPr>
        <p:sp>
          <p:nvSpPr>
            <p:cNvPr id="24" name="Freeform 9">
              <a:extLst>
                <a:ext uri="{FF2B5EF4-FFF2-40B4-BE49-F238E27FC236}">
                  <a16:creationId xmlns:a16="http://schemas.microsoft.com/office/drawing/2014/main" id="{1631EB92-F6C7-6B1E-815D-024EB3AD35D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CDD55"/>
            </a:solidFill>
          </p:spPr>
          <p:txBody>
            <a:bodyPr/>
            <a:lstStyle/>
            <a:p>
              <a:endParaRPr lang="it-IT"/>
            </a:p>
          </p:txBody>
        </p:sp>
        <p:sp>
          <p:nvSpPr>
            <p:cNvPr id="25" name="TextBox 10">
              <a:extLst>
                <a:ext uri="{FF2B5EF4-FFF2-40B4-BE49-F238E27FC236}">
                  <a16:creationId xmlns:a16="http://schemas.microsoft.com/office/drawing/2014/main" id="{B6110C2C-6A51-DC8C-4687-9E86062230E2}"/>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28" name="Group 13">
            <a:extLst>
              <a:ext uri="{FF2B5EF4-FFF2-40B4-BE49-F238E27FC236}">
                <a16:creationId xmlns:a16="http://schemas.microsoft.com/office/drawing/2014/main" id="{15743FF6-CDCF-1100-6076-6DE898F1C0B7}"/>
              </a:ext>
            </a:extLst>
          </p:cNvPr>
          <p:cNvGrpSpPr/>
          <p:nvPr userDrawn="1"/>
        </p:nvGrpSpPr>
        <p:grpSpPr>
          <a:xfrm>
            <a:off x="10966256" y="5212514"/>
            <a:ext cx="3290972" cy="3290972"/>
            <a:chOff x="0" y="0"/>
            <a:chExt cx="812800" cy="812800"/>
          </a:xfrm>
        </p:grpSpPr>
        <p:sp>
          <p:nvSpPr>
            <p:cNvPr id="29" name="Freeform 14">
              <a:extLst>
                <a:ext uri="{FF2B5EF4-FFF2-40B4-BE49-F238E27FC236}">
                  <a16:creationId xmlns:a16="http://schemas.microsoft.com/office/drawing/2014/main" id="{16FBE27D-2AAD-3A9E-93F3-C5047FADE5D4}"/>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D300"/>
            </a:solidFill>
          </p:spPr>
          <p:txBody>
            <a:bodyPr/>
            <a:lstStyle/>
            <a:p>
              <a:endParaRPr lang="it-IT"/>
            </a:p>
          </p:txBody>
        </p:sp>
        <p:sp>
          <p:nvSpPr>
            <p:cNvPr id="30" name="TextBox 15">
              <a:extLst>
                <a:ext uri="{FF2B5EF4-FFF2-40B4-BE49-F238E27FC236}">
                  <a16:creationId xmlns:a16="http://schemas.microsoft.com/office/drawing/2014/main" id="{17D803A3-9B18-2091-9EDF-A3AABF0DF617}"/>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sp>
        <p:nvSpPr>
          <p:cNvPr id="32" name="Freeform 2">
            <a:extLst>
              <a:ext uri="{FF2B5EF4-FFF2-40B4-BE49-F238E27FC236}">
                <a16:creationId xmlns:a16="http://schemas.microsoft.com/office/drawing/2014/main" id="{0EE2A61F-4321-3A40-239A-5133EE46AAD1}"/>
              </a:ext>
            </a:extLst>
          </p:cNvPr>
          <p:cNvSpPr/>
          <p:nvPr userDrawn="1"/>
        </p:nvSpPr>
        <p:spPr>
          <a:xfrm>
            <a:off x="9962501" y="184789"/>
            <a:ext cx="2007511" cy="493128"/>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2"/>
            <a:stretch>
              <a:fillRect/>
            </a:stretch>
          </a:blipFill>
        </p:spPr>
        <p:txBody>
          <a:bodyPr/>
          <a:lstStyle/>
          <a:p>
            <a:endParaRPr lang="it-IT"/>
          </a:p>
        </p:txBody>
      </p:sp>
      <p:sp>
        <p:nvSpPr>
          <p:cNvPr id="36" name="Title 35">
            <a:extLst>
              <a:ext uri="{FF2B5EF4-FFF2-40B4-BE49-F238E27FC236}">
                <a16:creationId xmlns:a16="http://schemas.microsoft.com/office/drawing/2014/main" id="{0EC52AA9-1977-65DB-F539-DEABF9A83683}"/>
              </a:ext>
            </a:extLst>
          </p:cNvPr>
          <p:cNvSpPr>
            <a:spLocks noGrp="1"/>
          </p:cNvSpPr>
          <p:nvPr>
            <p:ph type="title" hasCustomPrompt="1"/>
          </p:nvPr>
        </p:nvSpPr>
        <p:spPr/>
        <p:txBody>
          <a:bodyPr>
            <a:normAutofit/>
          </a:bodyPr>
          <a:lstStyle>
            <a:lvl1pPr>
              <a:lnSpc>
                <a:spcPct val="100000"/>
              </a:lnSpc>
              <a:defRPr sz="4800" b="1">
                <a:latin typeface="Poppins" pitchFamily="2" charset="77"/>
                <a:cs typeface="Poppins" pitchFamily="2" charset="77"/>
              </a:defRPr>
            </a:lvl1pPr>
          </a:lstStyle>
          <a:p>
            <a:r>
              <a:rPr lang="en-GB"/>
              <a:t>Table of content</a:t>
            </a:r>
            <a:endParaRPr lang="it-IT"/>
          </a:p>
        </p:txBody>
      </p:sp>
      <p:sp>
        <p:nvSpPr>
          <p:cNvPr id="38" name="Text Placeholder 37">
            <a:extLst>
              <a:ext uri="{FF2B5EF4-FFF2-40B4-BE49-F238E27FC236}">
                <a16:creationId xmlns:a16="http://schemas.microsoft.com/office/drawing/2014/main" id="{FC69C01F-4184-AF81-7F17-968B192CDFFD}"/>
              </a:ext>
            </a:extLst>
          </p:cNvPr>
          <p:cNvSpPr>
            <a:spLocks noGrp="1"/>
          </p:cNvSpPr>
          <p:nvPr>
            <p:ph type="body" sz="quarter" idx="10" hasCustomPrompt="1"/>
          </p:nvPr>
        </p:nvSpPr>
        <p:spPr>
          <a:xfrm>
            <a:off x="2417322" y="1713915"/>
            <a:ext cx="4073126" cy="4170800"/>
          </a:xfrm>
        </p:spPr>
        <p:txBody>
          <a:bodyPr>
            <a:normAutofit/>
          </a:bodyPr>
          <a:lstStyle>
            <a:lvl1pPr marL="0" indent="0">
              <a:lnSpc>
                <a:spcPct val="100000"/>
              </a:lnSpc>
              <a:buNone/>
              <a:defRPr sz="2400">
                <a:solidFill>
                  <a:schemeClr val="bg2">
                    <a:lumMod val="10000"/>
                  </a:schemeClr>
                </a:solidFill>
                <a:latin typeface="Poppins" pitchFamily="2" charset="77"/>
                <a:cs typeface="Poppins" pitchFamily="2" charset="77"/>
              </a:defRPr>
            </a:lvl1pPr>
            <a:lvl2pPr marL="457200" indent="0">
              <a:lnSpc>
                <a:spcPct val="100000"/>
              </a:lnSpc>
              <a:buNone/>
              <a:defRPr sz="2000">
                <a:solidFill>
                  <a:schemeClr val="bg2">
                    <a:lumMod val="10000"/>
                  </a:schemeClr>
                </a:solidFill>
                <a:latin typeface="Poppins" pitchFamily="2" charset="77"/>
                <a:cs typeface="Poppins" pitchFamily="2" charset="77"/>
              </a:defRPr>
            </a:lvl2pPr>
            <a:lvl3pPr marL="914400" indent="0">
              <a:lnSpc>
                <a:spcPct val="100000"/>
              </a:lnSpc>
              <a:buNone/>
              <a:defRPr sz="1800">
                <a:solidFill>
                  <a:schemeClr val="bg2">
                    <a:lumMod val="10000"/>
                  </a:schemeClr>
                </a:solidFill>
                <a:latin typeface="Poppins" pitchFamily="2" charset="77"/>
                <a:cs typeface="Poppins" pitchFamily="2" charset="77"/>
              </a:defRPr>
            </a:lvl3pPr>
            <a:lvl4pPr marL="1371600" indent="0">
              <a:lnSpc>
                <a:spcPct val="100000"/>
              </a:lnSpc>
              <a:buNone/>
              <a:defRPr sz="1600">
                <a:solidFill>
                  <a:schemeClr val="bg2">
                    <a:lumMod val="10000"/>
                  </a:schemeClr>
                </a:solidFill>
                <a:latin typeface="Poppins" pitchFamily="2" charset="77"/>
                <a:cs typeface="Poppins" pitchFamily="2" charset="77"/>
              </a:defRPr>
            </a:lvl4pPr>
            <a:lvl5pPr marL="1828800" indent="0">
              <a:lnSpc>
                <a:spcPct val="100000"/>
              </a:lnSpc>
              <a:buNone/>
              <a:defRPr sz="1600">
                <a:solidFill>
                  <a:schemeClr val="bg2">
                    <a:lumMod val="10000"/>
                  </a:schemeClr>
                </a:solidFill>
                <a:latin typeface="Poppins" pitchFamily="2" charset="77"/>
                <a:cs typeface="Poppins" pitchFamily="2" charset="77"/>
              </a:defRPr>
            </a:lvl5pPr>
          </a:lstStyle>
          <a:p>
            <a:pPr lvl="0"/>
            <a:r>
              <a:rPr lang="en-GB"/>
              <a:t>Click to edit text</a:t>
            </a:r>
          </a:p>
          <a:p>
            <a:pPr lvl="1"/>
            <a:r>
              <a:rPr lang="en-GB"/>
              <a:t>Second level</a:t>
            </a:r>
          </a:p>
          <a:p>
            <a:pPr lvl="2"/>
            <a:r>
              <a:rPr lang="en-GB"/>
              <a:t>Third level</a:t>
            </a:r>
          </a:p>
          <a:p>
            <a:pPr lvl="3"/>
            <a:r>
              <a:rPr lang="en-GB"/>
              <a:t>Fourth level</a:t>
            </a:r>
          </a:p>
          <a:p>
            <a:pPr lvl="4"/>
            <a:r>
              <a:rPr lang="en-GB"/>
              <a:t>Fifth level</a:t>
            </a:r>
            <a:endParaRPr lang="it-IT"/>
          </a:p>
        </p:txBody>
      </p:sp>
      <p:sp>
        <p:nvSpPr>
          <p:cNvPr id="4" name="Text Placeholder 37">
            <a:extLst>
              <a:ext uri="{FF2B5EF4-FFF2-40B4-BE49-F238E27FC236}">
                <a16:creationId xmlns:a16="http://schemas.microsoft.com/office/drawing/2014/main" id="{A5FD1EF8-0A36-1568-8DA0-D38B99DE4D13}"/>
              </a:ext>
            </a:extLst>
          </p:cNvPr>
          <p:cNvSpPr>
            <a:spLocks noGrp="1"/>
          </p:cNvSpPr>
          <p:nvPr>
            <p:ph type="body" sz="quarter" idx="11" hasCustomPrompt="1"/>
          </p:nvPr>
        </p:nvSpPr>
        <p:spPr>
          <a:xfrm>
            <a:off x="7070004" y="1713915"/>
            <a:ext cx="4073126" cy="4170800"/>
          </a:xfrm>
        </p:spPr>
        <p:txBody>
          <a:bodyPr>
            <a:normAutofit/>
          </a:bodyPr>
          <a:lstStyle>
            <a:lvl1pPr marL="0" indent="0">
              <a:lnSpc>
                <a:spcPct val="100000"/>
              </a:lnSpc>
              <a:buNone/>
              <a:defRPr sz="2400">
                <a:solidFill>
                  <a:schemeClr val="bg2">
                    <a:lumMod val="10000"/>
                  </a:schemeClr>
                </a:solidFill>
                <a:latin typeface="Poppins" pitchFamily="2" charset="77"/>
                <a:cs typeface="Poppins" pitchFamily="2" charset="77"/>
              </a:defRPr>
            </a:lvl1pPr>
            <a:lvl2pPr marL="457200" indent="0">
              <a:lnSpc>
                <a:spcPct val="100000"/>
              </a:lnSpc>
              <a:buNone/>
              <a:defRPr sz="2000">
                <a:solidFill>
                  <a:schemeClr val="bg2">
                    <a:lumMod val="10000"/>
                  </a:schemeClr>
                </a:solidFill>
                <a:latin typeface="Poppins" pitchFamily="2" charset="77"/>
                <a:cs typeface="Poppins" pitchFamily="2" charset="77"/>
              </a:defRPr>
            </a:lvl2pPr>
            <a:lvl3pPr marL="914400" indent="0">
              <a:lnSpc>
                <a:spcPct val="100000"/>
              </a:lnSpc>
              <a:buNone/>
              <a:defRPr sz="1800">
                <a:solidFill>
                  <a:schemeClr val="bg2">
                    <a:lumMod val="10000"/>
                  </a:schemeClr>
                </a:solidFill>
                <a:latin typeface="Poppins" pitchFamily="2" charset="77"/>
                <a:cs typeface="Poppins" pitchFamily="2" charset="77"/>
              </a:defRPr>
            </a:lvl3pPr>
            <a:lvl4pPr marL="1371600" indent="0">
              <a:lnSpc>
                <a:spcPct val="100000"/>
              </a:lnSpc>
              <a:buNone/>
              <a:defRPr sz="1600">
                <a:solidFill>
                  <a:schemeClr val="bg2">
                    <a:lumMod val="10000"/>
                  </a:schemeClr>
                </a:solidFill>
                <a:latin typeface="Poppins" pitchFamily="2" charset="77"/>
                <a:cs typeface="Poppins" pitchFamily="2" charset="77"/>
              </a:defRPr>
            </a:lvl4pPr>
            <a:lvl5pPr marL="1828800" indent="0">
              <a:lnSpc>
                <a:spcPct val="100000"/>
              </a:lnSpc>
              <a:buNone/>
              <a:defRPr sz="1600">
                <a:solidFill>
                  <a:schemeClr val="bg2">
                    <a:lumMod val="10000"/>
                  </a:schemeClr>
                </a:solidFill>
                <a:latin typeface="Poppins" pitchFamily="2" charset="77"/>
                <a:cs typeface="Poppins" pitchFamily="2" charset="77"/>
              </a:defRPr>
            </a:lvl5pPr>
          </a:lstStyle>
          <a:p>
            <a:pPr lvl="0"/>
            <a:r>
              <a:rPr lang="en-GB"/>
              <a:t>Click to edit text</a:t>
            </a:r>
          </a:p>
          <a:p>
            <a:pPr lvl="1"/>
            <a:r>
              <a:rPr lang="en-GB"/>
              <a:t>Second level</a:t>
            </a:r>
          </a:p>
          <a:p>
            <a:pPr lvl="2"/>
            <a:r>
              <a:rPr lang="en-GB"/>
              <a:t>Third level</a:t>
            </a:r>
          </a:p>
          <a:p>
            <a:pPr lvl="3"/>
            <a:r>
              <a:rPr lang="en-GB"/>
              <a:t>Fourth level</a:t>
            </a:r>
          </a:p>
          <a:p>
            <a:pPr lvl="4"/>
            <a:r>
              <a:rPr lang="en-GB"/>
              <a:t>Fifth level</a:t>
            </a:r>
            <a:endParaRPr lang="it-IT"/>
          </a:p>
        </p:txBody>
      </p:sp>
      <p:grpSp>
        <p:nvGrpSpPr>
          <p:cNvPr id="14" name="Group 13">
            <a:extLst>
              <a:ext uri="{FF2B5EF4-FFF2-40B4-BE49-F238E27FC236}">
                <a16:creationId xmlns:a16="http://schemas.microsoft.com/office/drawing/2014/main" id="{9A6AADE8-7C13-E7E2-5765-C11AC1EA9C81}"/>
              </a:ext>
            </a:extLst>
          </p:cNvPr>
          <p:cNvGrpSpPr/>
          <p:nvPr userDrawn="1"/>
        </p:nvGrpSpPr>
        <p:grpSpPr>
          <a:xfrm>
            <a:off x="180661" y="5939963"/>
            <a:ext cx="9436421" cy="716282"/>
            <a:chOff x="180661" y="5939963"/>
            <a:chExt cx="9436421" cy="716282"/>
          </a:xfrm>
        </p:grpSpPr>
        <p:sp>
          <p:nvSpPr>
            <p:cNvPr id="2" name="Freeform 9">
              <a:extLst>
                <a:ext uri="{FF2B5EF4-FFF2-40B4-BE49-F238E27FC236}">
                  <a16:creationId xmlns:a16="http://schemas.microsoft.com/office/drawing/2014/main" id="{E9EB485A-5A4A-0032-F942-7434C7CCC42B}"/>
                </a:ext>
              </a:extLst>
            </p:cNvPr>
            <p:cNvSpPr/>
            <p:nvPr userDrawn="1"/>
          </p:nvSpPr>
          <p:spPr>
            <a:xfrm>
              <a:off x="180661" y="5939963"/>
              <a:ext cx="679938" cy="716282"/>
            </a:xfrm>
            <a:custGeom>
              <a:avLst/>
              <a:gdLst/>
              <a:ahLst/>
              <a:cxnLst/>
              <a:rect l="l" t="t" r="r" b="b"/>
              <a:pathLst>
                <a:path w="1163225" h="1225402">
                  <a:moveTo>
                    <a:pt x="0" y="0"/>
                  </a:moveTo>
                  <a:lnTo>
                    <a:pt x="1163225" y="0"/>
                  </a:lnTo>
                  <a:lnTo>
                    <a:pt x="1163225" y="1225402"/>
                  </a:lnTo>
                  <a:lnTo>
                    <a:pt x="0" y="1225402"/>
                  </a:lnTo>
                  <a:lnTo>
                    <a:pt x="0" y="0"/>
                  </a:lnTo>
                  <a:close/>
                </a:path>
              </a:pathLst>
            </a:custGeom>
            <a:blipFill>
              <a:blip r:embed="rId3"/>
              <a:stretch>
                <a:fillRect/>
              </a:stretch>
            </a:blipFill>
          </p:spPr>
          <p:txBody>
            <a:bodyPr/>
            <a:lstStyle/>
            <a:p>
              <a:endParaRPr lang="it-IT"/>
            </a:p>
          </p:txBody>
        </p:sp>
        <p:cxnSp>
          <p:nvCxnSpPr>
            <p:cNvPr id="7" name="Straight Connector 6">
              <a:extLst>
                <a:ext uri="{FF2B5EF4-FFF2-40B4-BE49-F238E27FC236}">
                  <a16:creationId xmlns:a16="http://schemas.microsoft.com/office/drawing/2014/main" id="{C54C6835-16B3-3704-A6C6-2672DB5B45B4}"/>
                </a:ext>
              </a:extLst>
            </p:cNvPr>
            <p:cNvCxnSpPr>
              <a:cxnSpLocks/>
            </p:cNvCxnSpPr>
            <p:nvPr userDrawn="1"/>
          </p:nvCxnSpPr>
          <p:spPr>
            <a:xfrm>
              <a:off x="949028" y="5989863"/>
              <a:ext cx="0" cy="639295"/>
            </a:xfrm>
            <a:prstGeom prst="line">
              <a:avLst/>
            </a:prstGeom>
            <a:ln w="12700">
              <a:solidFill>
                <a:srgbClr val="0D145C"/>
              </a:solidFill>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DB85017E-8BBA-323B-6B32-6FAE230CAA38}"/>
                </a:ext>
              </a:extLst>
            </p:cNvPr>
            <p:cNvSpPr txBox="1"/>
            <p:nvPr userDrawn="1"/>
          </p:nvSpPr>
          <p:spPr>
            <a:xfrm>
              <a:off x="992254" y="6113438"/>
              <a:ext cx="8624828" cy="369332"/>
            </a:xfrm>
            <a:prstGeom prst="rect">
              <a:avLst/>
            </a:prstGeom>
            <a:noFill/>
          </p:spPr>
          <p:txBody>
            <a:bodyPr wrap="square" rtlCol="0" anchor="ctr">
              <a:spAutoFit/>
            </a:bodyPr>
            <a:lstStyle/>
            <a:p>
              <a:pPr algn="l"/>
              <a:r>
                <a:rPr lang="en-GB" sz="900">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Tree>
    <p:extLst>
      <p:ext uri="{BB962C8B-B14F-4D97-AF65-F5344CB8AC3E}">
        <p14:creationId xmlns:p14="http://schemas.microsoft.com/office/powerpoint/2010/main" val="294359883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able of Content_Blue Background">
    <p:bg>
      <p:bgPr>
        <a:solidFill>
          <a:schemeClr val="tx1"/>
        </a:solidFill>
        <a:effectLst/>
      </p:bgPr>
    </p:bg>
    <p:spTree>
      <p:nvGrpSpPr>
        <p:cNvPr id="1" name=""/>
        <p:cNvGrpSpPr/>
        <p:nvPr/>
      </p:nvGrpSpPr>
      <p:grpSpPr>
        <a:xfrm>
          <a:off x="0" y="0"/>
          <a:ext cx="0" cy="0"/>
          <a:chOff x="0" y="0"/>
          <a:chExt cx="0" cy="0"/>
        </a:xfrm>
      </p:grpSpPr>
      <p:sp>
        <p:nvSpPr>
          <p:cNvPr id="26" name="AutoShape 11">
            <a:extLst>
              <a:ext uri="{FF2B5EF4-FFF2-40B4-BE49-F238E27FC236}">
                <a16:creationId xmlns:a16="http://schemas.microsoft.com/office/drawing/2014/main" id="{F1AA8C23-A566-57EE-3ACA-4C3D299936EF}"/>
              </a:ext>
            </a:extLst>
          </p:cNvPr>
          <p:cNvSpPr/>
          <p:nvPr userDrawn="1"/>
        </p:nvSpPr>
        <p:spPr>
          <a:xfrm flipH="1" flipV="1">
            <a:off x="0" y="1895207"/>
            <a:ext cx="1482811" cy="2009528"/>
          </a:xfrm>
          <a:prstGeom prst="line">
            <a:avLst/>
          </a:prstGeom>
          <a:ln w="142875" cap="flat">
            <a:solidFill>
              <a:schemeClr val="bg1"/>
            </a:solidFill>
            <a:prstDash val="solid"/>
            <a:headEnd type="none" w="sm" len="sm"/>
            <a:tailEnd type="none" w="sm" len="sm"/>
          </a:ln>
        </p:spPr>
        <p:txBody>
          <a:bodyPr/>
          <a:lstStyle/>
          <a:p>
            <a:endParaRPr lang="it-IT"/>
          </a:p>
        </p:txBody>
      </p:sp>
      <p:sp>
        <p:nvSpPr>
          <p:cNvPr id="27" name="AutoShape 12">
            <a:extLst>
              <a:ext uri="{FF2B5EF4-FFF2-40B4-BE49-F238E27FC236}">
                <a16:creationId xmlns:a16="http://schemas.microsoft.com/office/drawing/2014/main" id="{F118FF28-D98B-CB8F-9759-F57C6EA31BE6}"/>
              </a:ext>
            </a:extLst>
          </p:cNvPr>
          <p:cNvSpPr/>
          <p:nvPr userDrawn="1"/>
        </p:nvSpPr>
        <p:spPr>
          <a:xfrm flipV="1">
            <a:off x="-477857" y="3930435"/>
            <a:ext cx="1960667" cy="1475359"/>
          </a:xfrm>
          <a:prstGeom prst="line">
            <a:avLst/>
          </a:prstGeom>
          <a:ln w="142875" cap="flat">
            <a:solidFill>
              <a:schemeClr val="bg1"/>
            </a:solidFill>
            <a:prstDash val="solid"/>
            <a:headEnd type="none" w="sm" len="sm"/>
            <a:tailEnd type="none" w="sm" len="sm"/>
          </a:ln>
        </p:spPr>
        <p:txBody>
          <a:bodyPr/>
          <a:lstStyle/>
          <a:p>
            <a:endParaRPr lang="it-IT"/>
          </a:p>
        </p:txBody>
      </p:sp>
      <p:grpSp>
        <p:nvGrpSpPr>
          <p:cNvPr id="5" name="Group 5">
            <a:extLst>
              <a:ext uri="{FF2B5EF4-FFF2-40B4-BE49-F238E27FC236}">
                <a16:creationId xmlns:a16="http://schemas.microsoft.com/office/drawing/2014/main" id="{36E74DE6-3288-23FE-914B-817ECE403687}"/>
              </a:ext>
            </a:extLst>
          </p:cNvPr>
          <p:cNvGrpSpPr/>
          <p:nvPr userDrawn="1"/>
        </p:nvGrpSpPr>
        <p:grpSpPr>
          <a:xfrm>
            <a:off x="934511" y="3396267"/>
            <a:ext cx="1096599" cy="1096599"/>
            <a:chOff x="0" y="0"/>
            <a:chExt cx="812800" cy="812800"/>
          </a:xfrm>
        </p:grpSpPr>
        <p:sp>
          <p:nvSpPr>
            <p:cNvPr id="6" name="Freeform 6">
              <a:extLst>
                <a:ext uri="{FF2B5EF4-FFF2-40B4-BE49-F238E27FC236}">
                  <a16:creationId xmlns:a16="http://schemas.microsoft.com/office/drawing/2014/main" id="{492D3BCB-C6C5-8753-0656-2170C40E200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FB3F8"/>
            </a:solidFill>
          </p:spPr>
          <p:txBody>
            <a:bodyPr/>
            <a:lstStyle/>
            <a:p>
              <a:endParaRPr lang="it-IT"/>
            </a:p>
          </p:txBody>
        </p:sp>
        <p:sp>
          <p:nvSpPr>
            <p:cNvPr id="22" name="TextBox 7">
              <a:extLst>
                <a:ext uri="{FF2B5EF4-FFF2-40B4-BE49-F238E27FC236}">
                  <a16:creationId xmlns:a16="http://schemas.microsoft.com/office/drawing/2014/main" id="{077B2C95-0416-BAF3-82AF-83600CAD25DA}"/>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23" name="Group 8">
            <a:extLst>
              <a:ext uri="{FF2B5EF4-FFF2-40B4-BE49-F238E27FC236}">
                <a16:creationId xmlns:a16="http://schemas.microsoft.com/office/drawing/2014/main" id="{A18A1D2B-0816-C77D-9839-D16DC16A7E0E}"/>
              </a:ext>
            </a:extLst>
          </p:cNvPr>
          <p:cNvGrpSpPr/>
          <p:nvPr userDrawn="1"/>
        </p:nvGrpSpPr>
        <p:grpSpPr>
          <a:xfrm>
            <a:off x="-588131" y="1307076"/>
            <a:ext cx="1176262" cy="1176262"/>
            <a:chOff x="0" y="0"/>
            <a:chExt cx="812800" cy="812800"/>
          </a:xfrm>
        </p:grpSpPr>
        <p:sp>
          <p:nvSpPr>
            <p:cNvPr id="24" name="Freeform 9">
              <a:extLst>
                <a:ext uri="{FF2B5EF4-FFF2-40B4-BE49-F238E27FC236}">
                  <a16:creationId xmlns:a16="http://schemas.microsoft.com/office/drawing/2014/main" id="{1631EB92-F6C7-6B1E-815D-024EB3AD35D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CDD55"/>
            </a:solidFill>
          </p:spPr>
          <p:txBody>
            <a:bodyPr/>
            <a:lstStyle/>
            <a:p>
              <a:endParaRPr lang="it-IT"/>
            </a:p>
          </p:txBody>
        </p:sp>
        <p:sp>
          <p:nvSpPr>
            <p:cNvPr id="25" name="TextBox 10">
              <a:extLst>
                <a:ext uri="{FF2B5EF4-FFF2-40B4-BE49-F238E27FC236}">
                  <a16:creationId xmlns:a16="http://schemas.microsoft.com/office/drawing/2014/main" id="{B6110C2C-6A51-DC8C-4687-9E86062230E2}"/>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28" name="Group 13">
            <a:extLst>
              <a:ext uri="{FF2B5EF4-FFF2-40B4-BE49-F238E27FC236}">
                <a16:creationId xmlns:a16="http://schemas.microsoft.com/office/drawing/2014/main" id="{15743FF6-CDCF-1100-6076-6DE898F1C0B7}"/>
              </a:ext>
            </a:extLst>
          </p:cNvPr>
          <p:cNvGrpSpPr/>
          <p:nvPr userDrawn="1"/>
        </p:nvGrpSpPr>
        <p:grpSpPr>
          <a:xfrm>
            <a:off x="10966256" y="5212514"/>
            <a:ext cx="3290972" cy="3290972"/>
            <a:chOff x="0" y="0"/>
            <a:chExt cx="812800" cy="812800"/>
          </a:xfrm>
        </p:grpSpPr>
        <p:sp>
          <p:nvSpPr>
            <p:cNvPr id="29" name="Freeform 14">
              <a:extLst>
                <a:ext uri="{FF2B5EF4-FFF2-40B4-BE49-F238E27FC236}">
                  <a16:creationId xmlns:a16="http://schemas.microsoft.com/office/drawing/2014/main" id="{16FBE27D-2AAD-3A9E-93F3-C5047FADE5D4}"/>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D300"/>
            </a:solidFill>
          </p:spPr>
          <p:txBody>
            <a:bodyPr/>
            <a:lstStyle/>
            <a:p>
              <a:endParaRPr lang="it-IT"/>
            </a:p>
          </p:txBody>
        </p:sp>
        <p:sp>
          <p:nvSpPr>
            <p:cNvPr id="30" name="TextBox 15">
              <a:extLst>
                <a:ext uri="{FF2B5EF4-FFF2-40B4-BE49-F238E27FC236}">
                  <a16:creationId xmlns:a16="http://schemas.microsoft.com/office/drawing/2014/main" id="{17D803A3-9B18-2091-9EDF-A3AABF0DF617}"/>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sp>
        <p:nvSpPr>
          <p:cNvPr id="36" name="Title 35">
            <a:extLst>
              <a:ext uri="{FF2B5EF4-FFF2-40B4-BE49-F238E27FC236}">
                <a16:creationId xmlns:a16="http://schemas.microsoft.com/office/drawing/2014/main" id="{0EC52AA9-1977-65DB-F539-DEABF9A83683}"/>
              </a:ext>
            </a:extLst>
          </p:cNvPr>
          <p:cNvSpPr>
            <a:spLocks noGrp="1"/>
          </p:cNvSpPr>
          <p:nvPr>
            <p:ph type="title" hasCustomPrompt="1"/>
          </p:nvPr>
        </p:nvSpPr>
        <p:spPr/>
        <p:txBody>
          <a:bodyPr>
            <a:normAutofit/>
          </a:bodyPr>
          <a:lstStyle>
            <a:lvl1pPr>
              <a:lnSpc>
                <a:spcPct val="100000"/>
              </a:lnSpc>
              <a:defRPr sz="4800" b="1">
                <a:solidFill>
                  <a:schemeClr val="bg1"/>
                </a:solidFill>
                <a:latin typeface="Poppins" pitchFamily="2" charset="77"/>
                <a:cs typeface="Poppins" pitchFamily="2" charset="77"/>
              </a:defRPr>
            </a:lvl1pPr>
          </a:lstStyle>
          <a:p>
            <a:r>
              <a:rPr lang="en-GB"/>
              <a:t>Table of content</a:t>
            </a:r>
            <a:endParaRPr lang="it-IT"/>
          </a:p>
        </p:txBody>
      </p:sp>
      <p:sp>
        <p:nvSpPr>
          <p:cNvPr id="38" name="Text Placeholder 37">
            <a:extLst>
              <a:ext uri="{FF2B5EF4-FFF2-40B4-BE49-F238E27FC236}">
                <a16:creationId xmlns:a16="http://schemas.microsoft.com/office/drawing/2014/main" id="{FC69C01F-4184-AF81-7F17-968B192CDFFD}"/>
              </a:ext>
            </a:extLst>
          </p:cNvPr>
          <p:cNvSpPr>
            <a:spLocks noGrp="1"/>
          </p:cNvSpPr>
          <p:nvPr>
            <p:ph type="body" sz="quarter" idx="10" hasCustomPrompt="1"/>
          </p:nvPr>
        </p:nvSpPr>
        <p:spPr>
          <a:xfrm>
            <a:off x="2417322" y="1713915"/>
            <a:ext cx="4073126" cy="4170800"/>
          </a:xfrm>
        </p:spPr>
        <p:txBody>
          <a:bodyPr>
            <a:normAutofit/>
          </a:bodyPr>
          <a:lstStyle>
            <a:lvl1pPr marL="0" indent="0">
              <a:lnSpc>
                <a:spcPct val="100000"/>
              </a:lnSpc>
              <a:buNone/>
              <a:defRPr sz="2400">
                <a:solidFill>
                  <a:schemeClr val="bg1"/>
                </a:solidFill>
                <a:latin typeface="Poppins" pitchFamily="2" charset="77"/>
                <a:cs typeface="Poppins" pitchFamily="2" charset="77"/>
              </a:defRPr>
            </a:lvl1pPr>
            <a:lvl2pPr marL="457200" indent="0">
              <a:lnSpc>
                <a:spcPct val="100000"/>
              </a:lnSpc>
              <a:buNone/>
              <a:defRPr sz="2000">
                <a:solidFill>
                  <a:schemeClr val="bg1"/>
                </a:solidFill>
                <a:latin typeface="Poppins" pitchFamily="2" charset="77"/>
                <a:cs typeface="Poppins" pitchFamily="2" charset="77"/>
              </a:defRPr>
            </a:lvl2pPr>
            <a:lvl3pPr marL="914400" indent="0">
              <a:lnSpc>
                <a:spcPct val="100000"/>
              </a:lnSpc>
              <a:buNone/>
              <a:defRPr sz="1800">
                <a:solidFill>
                  <a:schemeClr val="bg1"/>
                </a:solidFill>
                <a:latin typeface="Poppins" pitchFamily="2" charset="77"/>
                <a:cs typeface="Poppins" pitchFamily="2" charset="77"/>
              </a:defRPr>
            </a:lvl3pPr>
            <a:lvl4pPr marL="1371600" indent="0">
              <a:lnSpc>
                <a:spcPct val="100000"/>
              </a:lnSpc>
              <a:buNone/>
              <a:defRPr sz="1600">
                <a:solidFill>
                  <a:schemeClr val="bg1"/>
                </a:solidFill>
                <a:latin typeface="Poppins" pitchFamily="2" charset="77"/>
                <a:cs typeface="Poppins" pitchFamily="2" charset="77"/>
              </a:defRPr>
            </a:lvl4pPr>
            <a:lvl5pPr marL="1828800" indent="0">
              <a:lnSpc>
                <a:spcPct val="100000"/>
              </a:lnSpc>
              <a:buNone/>
              <a:defRPr sz="1600">
                <a:solidFill>
                  <a:schemeClr val="bg1"/>
                </a:solidFill>
                <a:latin typeface="Poppins" pitchFamily="2" charset="77"/>
                <a:cs typeface="Poppins" pitchFamily="2" charset="77"/>
              </a:defRPr>
            </a:lvl5pPr>
          </a:lstStyle>
          <a:p>
            <a:pPr lvl="0"/>
            <a:r>
              <a:rPr lang="en-GB"/>
              <a:t>Click to edit text</a:t>
            </a:r>
          </a:p>
          <a:p>
            <a:pPr lvl="1"/>
            <a:r>
              <a:rPr lang="en-GB"/>
              <a:t>Second level</a:t>
            </a:r>
          </a:p>
          <a:p>
            <a:pPr lvl="2"/>
            <a:r>
              <a:rPr lang="en-GB"/>
              <a:t>Third level</a:t>
            </a:r>
          </a:p>
          <a:p>
            <a:pPr lvl="3"/>
            <a:r>
              <a:rPr lang="en-GB"/>
              <a:t>Fourth level</a:t>
            </a:r>
          </a:p>
          <a:p>
            <a:pPr lvl="4"/>
            <a:r>
              <a:rPr lang="en-GB"/>
              <a:t>Fifth level</a:t>
            </a:r>
            <a:endParaRPr lang="it-IT"/>
          </a:p>
        </p:txBody>
      </p:sp>
      <p:sp>
        <p:nvSpPr>
          <p:cNvPr id="4" name="Text Placeholder 37">
            <a:extLst>
              <a:ext uri="{FF2B5EF4-FFF2-40B4-BE49-F238E27FC236}">
                <a16:creationId xmlns:a16="http://schemas.microsoft.com/office/drawing/2014/main" id="{A5FD1EF8-0A36-1568-8DA0-D38B99DE4D13}"/>
              </a:ext>
            </a:extLst>
          </p:cNvPr>
          <p:cNvSpPr>
            <a:spLocks noGrp="1"/>
          </p:cNvSpPr>
          <p:nvPr>
            <p:ph type="body" sz="quarter" idx="11" hasCustomPrompt="1"/>
          </p:nvPr>
        </p:nvSpPr>
        <p:spPr>
          <a:xfrm>
            <a:off x="7070004" y="1713915"/>
            <a:ext cx="4073126" cy="4170800"/>
          </a:xfrm>
        </p:spPr>
        <p:txBody>
          <a:bodyPr>
            <a:normAutofit/>
          </a:bodyPr>
          <a:lstStyle>
            <a:lvl1pPr marL="0" indent="0">
              <a:lnSpc>
                <a:spcPct val="100000"/>
              </a:lnSpc>
              <a:buNone/>
              <a:defRPr sz="2400">
                <a:solidFill>
                  <a:schemeClr val="bg1"/>
                </a:solidFill>
                <a:latin typeface="Poppins" pitchFamily="2" charset="77"/>
                <a:cs typeface="Poppins" pitchFamily="2" charset="77"/>
              </a:defRPr>
            </a:lvl1pPr>
            <a:lvl2pPr marL="457200" indent="0">
              <a:lnSpc>
                <a:spcPct val="100000"/>
              </a:lnSpc>
              <a:buNone/>
              <a:defRPr sz="2000">
                <a:solidFill>
                  <a:schemeClr val="bg1"/>
                </a:solidFill>
                <a:latin typeface="Poppins" pitchFamily="2" charset="77"/>
                <a:cs typeface="Poppins" pitchFamily="2" charset="77"/>
              </a:defRPr>
            </a:lvl2pPr>
            <a:lvl3pPr marL="914400" indent="0">
              <a:lnSpc>
                <a:spcPct val="100000"/>
              </a:lnSpc>
              <a:buNone/>
              <a:defRPr sz="1800">
                <a:solidFill>
                  <a:schemeClr val="bg1"/>
                </a:solidFill>
                <a:latin typeface="Poppins" pitchFamily="2" charset="77"/>
                <a:cs typeface="Poppins" pitchFamily="2" charset="77"/>
              </a:defRPr>
            </a:lvl3pPr>
            <a:lvl4pPr marL="1371600" indent="0">
              <a:lnSpc>
                <a:spcPct val="100000"/>
              </a:lnSpc>
              <a:buNone/>
              <a:defRPr sz="1600">
                <a:solidFill>
                  <a:schemeClr val="bg1"/>
                </a:solidFill>
                <a:latin typeface="Poppins" pitchFamily="2" charset="77"/>
                <a:cs typeface="Poppins" pitchFamily="2" charset="77"/>
              </a:defRPr>
            </a:lvl4pPr>
            <a:lvl5pPr marL="1828800" indent="0">
              <a:lnSpc>
                <a:spcPct val="100000"/>
              </a:lnSpc>
              <a:buNone/>
              <a:defRPr sz="1600">
                <a:solidFill>
                  <a:schemeClr val="bg1"/>
                </a:solidFill>
                <a:latin typeface="Poppins" pitchFamily="2" charset="77"/>
                <a:cs typeface="Poppins" pitchFamily="2" charset="77"/>
              </a:defRPr>
            </a:lvl5pPr>
          </a:lstStyle>
          <a:p>
            <a:pPr lvl="0"/>
            <a:r>
              <a:rPr lang="en-GB"/>
              <a:t>Click to edit text</a:t>
            </a:r>
          </a:p>
          <a:p>
            <a:pPr lvl="1"/>
            <a:r>
              <a:rPr lang="en-GB"/>
              <a:t>Second level</a:t>
            </a:r>
          </a:p>
          <a:p>
            <a:pPr lvl="2"/>
            <a:r>
              <a:rPr lang="en-GB"/>
              <a:t>Third level</a:t>
            </a:r>
          </a:p>
          <a:p>
            <a:pPr lvl="3"/>
            <a:r>
              <a:rPr lang="en-GB"/>
              <a:t>Fourth level</a:t>
            </a:r>
          </a:p>
          <a:p>
            <a:pPr lvl="4"/>
            <a:r>
              <a:rPr lang="en-GB"/>
              <a:t>Fifth level</a:t>
            </a:r>
            <a:endParaRPr lang="it-IT"/>
          </a:p>
        </p:txBody>
      </p:sp>
      <p:grpSp>
        <p:nvGrpSpPr>
          <p:cNvPr id="15" name="Group 14">
            <a:extLst>
              <a:ext uri="{FF2B5EF4-FFF2-40B4-BE49-F238E27FC236}">
                <a16:creationId xmlns:a16="http://schemas.microsoft.com/office/drawing/2014/main" id="{575B322A-D524-1197-D2E2-872C007B2698}"/>
              </a:ext>
            </a:extLst>
          </p:cNvPr>
          <p:cNvGrpSpPr/>
          <p:nvPr userDrawn="1"/>
        </p:nvGrpSpPr>
        <p:grpSpPr>
          <a:xfrm>
            <a:off x="181620" y="5938356"/>
            <a:ext cx="9435462" cy="717889"/>
            <a:chOff x="181620" y="5938356"/>
            <a:chExt cx="9435462" cy="717889"/>
          </a:xfrm>
        </p:grpSpPr>
        <p:cxnSp>
          <p:nvCxnSpPr>
            <p:cNvPr id="7" name="Straight Connector 6">
              <a:extLst>
                <a:ext uri="{FF2B5EF4-FFF2-40B4-BE49-F238E27FC236}">
                  <a16:creationId xmlns:a16="http://schemas.microsoft.com/office/drawing/2014/main" id="{C54C6835-16B3-3704-A6C6-2672DB5B45B4}"/>
                </a:ext>
              </a:extLst>
            </p:cNvPr>
            <p:cNvCxnSpPr>
              <a:cxnSpLocks/>
            </p:cNvCxnSpPr>
            <p:nvPr userDrawn="1"/>
          </p:nvCxnSpPr>
          <p:spPr>
            <a:xfrm>
              <a:off x="949028" y="5989863"/>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DB85017E-8BBA-323B-6B32-6FAE230CAA38}"/>
                </a:ext>
              </a:extLst>
            </p:cNvPr>
            <p:cNvSpPr txBox="1"/>
            <p:nvPr userDrawn="1"/>
          </p:nvSpPr>
          <p:spPr>
            <a:xfrm>
              <a:off x="992254" y="6113438"/>
              <a:ext cx="8624828" cy="369332"/>
            </a:xfrm>
            <a:prstGeom prst="rect">
              <a:avLst/>
            </a:prstGeom>
            <a:noFill/>
          </p:spPr>
          <p:txBody>
            <a:bodyPr wrap="square" rtlCol="0" anchor="ctr">
              <a:spAutoFit/>
            </a:bodyPr>
            <a:lstStyle/>
            <a:p>
              <a:pPr algn="l"/>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pic>
          <p:nvPicPr>
            <p:cNvPr id="14" name="Picture 13" descr="A black and white flag with stars in a circle&#10;&#10;Description automatically generated">
              <a:extLst>
                <a:ext uri="{FF2B5EF4-FFF2-40B4-BE49-F238E27FC236}">
                  <a16:creationId xmlns:a16="http://schemas.microsoft.com/office/drawing/2014/main" id="{D7CC0DEB-1888-F3B3-970A-288CF15EF962}"/>
                </a:ext>
              </a:extLst>
            </p:cNvPr>
            <p:cNvPicPr>
              <a:picLocks noChangeAspect="1"/>
            </p:cNvPicPr>
            <p:nvPr userDrawn="1"/>
          </p:nvPicPr>
          <p:blipFill>
            <a:blip r:embed="rId2"/>
            <a:stretch>
              <a:fillRect/>
            </a:stretch>
          </p:blipFill>
          <p:spPr>
            <a:xfrm>
              <a:off x="181620" y="5938356"/>
              <a:ext cx="679939" cy="717889"/>
            </a:xfrm>
            <a:prstGeom prst="rect">
              <a:avLst/>
            </a:prstGeom>
          </p:spPr>
        </p:pic>
      </p:grpSp>
      <p:pic>
        <p:nvPicPr>
          <p:cNvPr id="17" name="Picture 16" descr="A white text on a black background&#10;&#10;Description automatically generated">
            <a:extLst>
              <a:ext uri="{FF2B5EF4-FFF2-40B4-BE49-F238E27FC236}">
                <a16:creationId xmlns:a16="http://schemas.microsoft.com/office/drawing/2014/main" id="{74D014D6-7405-C726-3FCC-B34F59722F70}"/>
              </a:ext>
            </a:extLst>
          </p:cNvPr>
          <p:cNvPicPr>
            <a:picLocks noChangeAspect="1"/>
          </p:cNvPicPr>
          <p:nvPr userDrawn="1"/>
        </p:nvPicPr>
        <p:blipFill>
          <a:blip r:embed="rId3"/>
          <a:stretch>
            <a:fillRect/>
          </a:stretch>
        </p:blipFill>
        <p:spPr>
          <a:xfrm>
            <a:off x="9962500" y="184789"/>
            <a:ext cx="2007511" cy="492144"/>
          </a:xfrm>
          <a:prstGeom prst="rect">
            <a:avLst/>
          </a:prstGeom>
        </p:spPr>
      </p:pic>
    </p:spTree>
    <p:extLst>
      <p:ext uri="{BB962C8B-B14F-4D97-AF65-F5344CB8AC3E}">
        <p14:creationId xmlns:p14="http://schemas.microsoft.com/office/powerpoint/2010/main" val="236090112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pter Title Slide_White Background">
    <p:bg>
      <p:bgPr>
        <a:solidFill>
          <a:srgbClr val="0D145C"/>
        </a:solidFill>
        <a:effectLst/>
      </p:bgPr>
    </p:bg>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B8B8DAF9-37B6-5AB1-E831-FA4B13996D1F}"/>
              </a:ext>
            </a:extLst>
          </p:cNvPr>
          <p:cNvGrpSpPr/>
          <p:nvPr userDrawn="1"/>
        </p:nvGrpSpPr>
        <p:grpSpPr>
          <a:xfrm>
            <a:off x="6163283" y="-1347060"/>
            <a:ext cx="2998920" cy="2998920"/>
            <a:chOff x="0" y="0"/>
            <a:chExt cx="812800" cy="812800"/>
          </a:xfrm>
        </p:grpSpPr>
        <p:sp>
          <p:nvSpPr>
            <p:cNvPr id="3" name="Freeform 3">
              <a:extLst>
                <a:ext uri="{FF2B5EF4-FFF2-40B4-BE49-F238E27FC236}">
                  <a16:creationId xmlns:a16="http://schemas.microsoft.com/office/drawing/2014/main" id="{02D2ABF5-DAD4-AEF6-96C0-DCB74376133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CDD55"/>
            </a:solidFill>
          </p:spPr>
          <p:txBody>
            <a:bodyPr/>
            <a:lstStyle/>
            <a:p>
              <a:endParaRPr lang="it-IT"/>
            </a:p>
          </p:txBody>
        </p:sp>
        <p:sp>
          <p:nvSpPr>
            <p:cNvPr id="4" name="TextBox 4">
              <a:extLst>
                <a:ext uri="{FF2B5EF4-FFF2-40B4-BE49-F238E27FC236}">
                  <a16:creationId xmlns:a16="http://schemas.microsoft.com/office/drawing/2014/main" id="{EEBA6D2E-E09E-500B-8AEF-4C657147425C}"/>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grpSp>
        <p:nvGrpSpPr>
          <p:cNvPr id="5" name="Group 5">
            <a:extLst>
              <a:ext uri="{FF2B5EF4-FFF2-40B4-BE49-F238E27FC236}">
                <a16:creationId xmlns:a16="http://schemas.microsoft.com/office/drawing/2014/main" id="{B73990EF-31DE-235E-415A-332A8932B808}"/>
              </a:ext>
            </a:extLst>
          </p:cNvPr>
          <p:cNvGrpSpPr/>
          <p:nvPr userDrawn="1"/>
        </p:nvGrpSpPr>
        <p:grpSpPr>
          <a:xfrm>
            <a:off x="10379651" y="3446369"/>
            <a:ext cx="4385452" cy="4385453"/>
            <a:chOff x="0" y="0"/>
            <a:chExt cx="812800" cy="812800"/>
          </a:xfrm>
        </p:grpSpPr>
        <p:sp>
          <p:nvSpPr>
            <p:cNvPr id="6" name="Freeform 6">
              <a:extLst>
                <a:ext uri="{FF2B5EF4-FFF2-40B4-BE49-F238E27FC236}">
                  <a16:creationId xmlns:a16="http://schemas.microsoft.com/office/drawing/2014/main" id="{F375DCA2-E5AD-68E0-19EA-F788EFA2E0B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lang="it-IT"/>
            </a:p>
          </p:txBody>
        </p:sp>
        <p:sp>
          <p:nvSpPr>
            <p:cNvPr id="7" name="TextBox 7">
              <a:extLst>
                <a:ext uri="{FF2B5EF4-FFF2-40B4-BE49-F238E27FC236}">
                  <a16:creationId xmlns:a16="http://schemas.microsoft.com/office/drawing/2014/main" id="{160C3EBD-9DC5-4CBF-C536-EC530F3D4297}"/>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sp>
        <p:nvSpPr>
          <p:cNvPr id="9" name="Freeform 9">
            <a:extLst>
              <a:ext uri="{FF2B5EF4-FFF2-40B4-BE49-F238E27FC236}">
                <a16:creationId xmlns:a16="http://schemas.microsoft.com/office/drawing/2014/main" id="{A8D85B74-D494-5644-8B4D-39985D0DC3D1}"/>
              </a:ext>
            </a:extLst>
          </p:cNvPr>
          <p:cNvSpPr/>
          <p:nvPr/>
        </p:nvSpPr>
        <p:spPr>
          <a:xfrm>
            <a:off x="347886" y="531920"/>
            <a:ext cx="11495879" cy="5828897"/>
          </a:xfrm>
          <a:custGeom>
            <a:avLst/>
            <a:gdLst/>
            <a:ahLst/>
            <a:cxnLst/>
            <a:rect l="l" t="t" r="r" b="b"/>
            <a:pathLst>
              <a:path w="4274726" h="2167467">
                <a:moveTo>
                  <a:pt x="19080" y="0"/>
                </a:moveTo>
                <a:lnTo>
                  <a:pt x="4255646" y="0"/>
                </a:lnTo>
                <a:cubicBezTo>
                  <a:pt x="4266183" y="0"/>
                  <a:pt x="4274726" y="8542"/>
                  <a:pt x="4274726" y="19080"/>
                </a:cubicBezTo>
                <a:lnTo>
                  <a:pt x="4274726" y="2148387"/>
                </a:lnTo>
                <a:cubicBezTo>
                  <a:pt x="4274726" y="2158924"/>
                  <a:pt x="4266183" y="2167467"/>
                  <a:pt x="4255646" y="2167467"/>
                </a:cubicBezTo>
                <a:lnTo>
                  <a:pt x="19080" y="2167467"/>
                </a:lnTo>
                <a:cubicBezTo>
                  <a:pt x="8542" y="2167467"/>
                  <a:pt x="0" y="2158924"/>
                  <a:pt x="0" y="2148387"/>
                </a:cubicBezTo>
                <a:lnTo>
                  <a:pt x="0" y="19080"/>
                </a:lnTo>
                <a:cubicBezTo>
                  <a:pt x="0" y="8542"/>
                  <a:pt x="8542" y="0"/>
                  <a:pt x="19080" y="0"/>
                </a:cubicBezTo>
                <a:close/>
              </a:path>
            </a:pathLst>
          </a:custGeom>
          <a:solidFill>
            <a:schemeClr val="bg1"/>
          </a:solidFill>
        </p:spPr>
        <p:txBody>
          <a:bodyPr/>
          <a:lstStyle/>
          <a:p>
            <a:endParaRPr lang="it-IT"/>
          </a:p>
        </p:txBody>
      </p:sp>
      <p:sp>
        <p:nvSpPr>
          <p:cNvPr id="10" name="TextBox 10">
            <a:extLst>
              <a:ext uri="{FF2B5EF4-FFF2-40B4-BE49-F238E27FC236}">
                <a16:creationId xmlns:a16="http://schemas.microsoft.com/office/drawing/2014/main" id="{3EFB2B42-74BF-74C3-4078-525EDEEF03F0}"/>
              </a:ext>
            </a:extLst>
          </p:cNvPr>
          <p:cNvSpPr txBox="1"/>
          <p:nvPr/>
        </p:nvSpPr>
        <p:spPr>
          <a:xfrm>
            <a:off x="347886" y="429459"/>
            <a:ext cx="11495879" cy="5931358"/>
          </a:xfrm>
          <a:prstGeom prst="rect">
            <a:avLst/>
          </a:prstGeom>
        </p:spPr>
        <p:txBody>
          <a:bodyPr lIns="50800" tIns="50800" rIns="50800" bIns="50800" rtlCol="0" anchor="ctr"/>
          <a:lstStyle/>
          <a:p>
            <a:pPr algn="ctr">
              <a:lnSpc>
                <a:spcPts val="2659"/>
              </a:lnSpc>
              <a:spcBef>
                <a:spcPct val="0"/>
              </a:spcBef>
            </a:pPr>
            <a:endParaRPr/>
          </a:p>
        </p:txBody>
      </p:sp>
      <p:grpSp>
        <p:nvGrpSpPr>
          <p:cNvPr id="13" name="Group 13">
            <a:extLst>
              <a:ext uri="{FF2B5EF4-FFF2-40B4-BE49-F238E27FC236}">
                <a16:creationId xmlns:a16="http://schemas.microsoft.com/office/drawing/2014/main" id="{EE67CC94-F960-19A2-108D-E57621735367}"/>
              </a:ext>
            </a:extLst>
          </p:cNvPr>
          <p:cNvGrpSpPr/>
          <p:nvPr userDrawn="1"/>
        </p:nvGrpSpPr>
        <p:grpSpPr>
          <a:xfrm>
            <a:off x="-1305128" y="4060290"/>
            <a:ext cx="4385452" cy="4385453"/>
            <a:chOff x="0" y="0"/>
            <a:chExt cx="812800" cy="812800"/>
          </a:xfrm>
        </p:grpSpPr>
        <p:sp>
          <p:nvSpPr>
            <p:cNvPr id="14" name="Freeform 14">
              <a:extLst>
                <a:ext uri="{FF2B5EF4-FFF2-40B4-BE49-F238E27FC236}">
                  <a16:creationId xmlns:a16="http://schemas.microsoft.com/office/drawing/2014/main" id="{F293B56B-27F2-99F8-DF77-B700CABF32A9}"/>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15" name="TextBox 15">
              <a:extLst>
                <a:ext uri="{FF2B5EF4-FFF2-40B4-BE49-F238E27FC236}">
                  <a16:creationId xmlns:a16="http://schemas.microsoft.com/office/drawing/2014/main" id="{F5EA6F54-FAC1-85C0-0F3A-C9B211DA6335}"/>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sp>
        <p:nvSpPr>
          <p:cNvPr id="18" name="TextBox 18">
            <a:extLst>
              <a:ext uri="{FF2B5EF4-FFF2-40B4-BE49-F238E27FC236}">
                <a16:creationId xmlns:a16="http://schemas.microsoft.com/office/drawing/2014/main" id="{13E38D8B-4950-DE2A-5A98-DC1CF9AB5AE9}"/>
              </a:ext>
            </a:extLst>
          </p:cNvPr>
          <p:cNvSpPr txBox="1"/>
          <p:nvPr/>
        </p:nvSpPr>
        <p:spPr>
          <a:xfrm>
            <a:off x="849451" y="753370"/>
            <a:ext cx="1255550" cy="1364203"/>
          </a:xfrm>
          <a:prstGeom prst="rect">
            <a:avLst/>
          </a:prstGeom>
        </p:spPr>
        <p:txBody>
          <a:bodyPr lIns="50800" tIns="50800" rIns="50800" bIns="50800" rtlCol="0" anchor="ctr"/>
          <a:lstStyle/>
          <a:p>
            <a:pPr algn="ctr">
              <a:lnSpc>
                <a:spcPts val="3080"/>
              </a:lnSpc>
            </a:pPr>
            <a:endParaRPr/>
          </a:p>
        </p:txBody>
      </p:sp>
      <p:sp>
        <p:nvSpPr>
          <p:cNvPr id="20" name="AutoShape 20">
            <a:extLst>
              <a:ext uri="{FF2B5EF4-FFF2-40B4-BE49-F238E27FC236}">
                <a16:creationId xmlns:a16="http://schemas.microsoft.com/office/drawing/2014/main" id="{ECFD4BE5-7E35-1D65-3A31-C1BB4F1B9507}"/>
              </a:ext>
            </a:extLst>
          </p:cNvPr>
          <p:cNvSpPr/>
          <p:nvPr userDrawn="1"/>
        </p:nvSpPr>
        <p:spPr>
          <a:xfrm flipH="1" flipV="1">
            <a:off x="1456292" y="1591789"/>
            <a:ext cx="3563180" cy="5828896"/>
          </a:xfrm>
          <a:prstGeom prst="line">
            <a:avLst/>
          </a:prstGeom>
          <a:ln w="142875" cap="flat">
            <a:solidFill>
              <a:schemeClr val="accent6"/>
            </a:solidFill>
            <a:prstDash val="solid"/>
            <a:headEnd type="none" w="sm" len="sm"/>
            <a:tailEnd type="none" w="sm" len="sm"/>
          </a:ln>
        </p:spPr>
        <p:txBody>
          <a:bodyPr/>
          <a:lstStyle/>
          <a:p>
            <a:endParaRPr lang="it-IT"/>
          </a:p>
        </p:txBody>
      </p:sp>
      <p:sp>
        <p:nvSpPr>
          <p:cNvPr id="22" name="Title 21">
            <a:extLst>
              <a:ext uri="{FF2B5EF4-FFF2-40B4-BE49-F238E27FC236}">
                <a16:creationId xmlns:a16="http://schemas.microsoft.com/office/drawing/2014/main" id="{BA6AB66B-FC32-51D3-C305-FEA473A4CAFD}"/>
              </a:ext>
            </a:extLst>
          </p:cNvPr>
          <p:cNvSpPr>
            <a:spLocks noGrp="1"/>
          </p:cNvSpPr>
          <p:nvPr>
            <p:ph type="title" hasCustomPrompt="1"/>
          </p:nvPr>
        </p:nvSpPr>
        <p:spPr>
          <a:xfrm>
            <a:off x="3599143" y="1875363"/>
            <a:ext cx="7804852" cy="1545987"/>
          </a:xfrm>
        </p:spPr>
        <p:txBody>
          <a:bodyPr anchor="t">
            <a:noAutofit/>
          </a:bodyPr>
          <a:lstStyle>
            <a:lvl1pPr algn="r">
              <a:defRPr sz="6000" b="1">
                <a:solidFill>
                  <a:srgbClr val="0D145C"/>
                </a:solidFill>
                <a:latin typeface="Poppins" pitchFamily="2" charset="77"/>
                <a:cs typeface="Poppins" pitchFamily="2" charset="77"/>
              </a:defRPr>
            </a:lvl1pPr>
          </a:lstStyle>
          <a:p>
            <a:r>
              <a:rPr lang="en-GB"/>
              <a:t>CLICK TO EDIT MASTER TITLE STYLE</a:t>
            </a:r>
            <a:endParaRPr lang="it-IT"/>
          </a:p>
        </p:txBody>
      </p:sp>
      <p:sp>
        <p:nvSpPr>
          <p:cNvPr id="23" name="Text Placeholder 24">
            <a:extLst>
              <a:ext uri="{FF2B5EF4-FFF2-40B4-BE49-F238E27FC236}">
                <a16:creationId xmlns:a16="http://schemas.microsoft.com/office/drawing/2014/main" id="{4A803709-2C3E-9FC9-5EBF-5794E337AC61}"/>
              </a:ext>
            </a:extLst>
          </p:cNvPr>
          <p:cNvSpPr>
            <a:spLocks noGrp="1"/>
          </p:cNvSpPr>
          <p:nvPr>
            <p:ph type="body" sz="quarter" idx="10" hasCustomPrompt="1"/>
          </p:nvPr>
        </p:nvSpPr>
        <p:spPr>
          <a:xfrm>
            <a:off x="4740451" y="3549153"/>
            <a:ext cx="6654775" cy="528638"/>
          </a:xfrm>
        </p:spPr>
        <p:txBody>
          <a:bodyPr/>
          <a:lstStyle>
            <a:lvl1pPr marL="0" indent="0" algn="r">
              <a:buNone/>
              <a:defRPr>
                <a:solidFill>
                  <a:srgbClr val="0D145C"/>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
        <p:nvSpPr>
          <p:cNvPr id="17" name="Freeform 17">
            <a:extLst>
              <a:ext uri="{FF2B5EF4-FFF2-40B4-BE49-F238E27FC236}">
                <a16:creationId xmlns:a16="http://schemas.microsoft.com/office/drawing/2014/main" id="{8CEB8750-87B7-01B1-3299-2BB57023F4AC}"/>
              </a:ext>
            </a:extLst>
          </p:cNvPr>
          <p:cNvSpPr/>
          <p:nvPr/>
        </p:nvSpPr>
        <p:spPr>
          <a:xfrm>
            <a:off x="704580" y="717152"/>
            <a:ext cx="1545292" cy="1545292"/>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6"/>
          </a:solidFill>
        </p:spPr>
        <p:txBody>
          <a:bodyPr/>
          <a:lstStyle/>
          <a:p>
            <a:endParaRPr lang="it-IT"/>
          </a:p>
        </p:txBody>
      </p:sp>
      <p:sp>
        <p:nvSpPr>
          <p:cNvPr id="26" name="Text Placeholder 25">
            <a:extLst>
              <a:ext uri="{FF2B5EF4-FFF2-40B4-BE49-F238E27FC236}">
                <a16:creationId xmlns:a16="http://schemas.microsoft.com/office/drawing/2014/main" id="{3CC916C6-B9FA-389E-184F-AA9E4CAB16C3}"/>
              </a:ext>
            </a:extLst>
          </p:cNvPr>
          <p:cNvSpPr>
            <a:spLocks noGrp="1"/>
          </p:cNvSpPr>
          <p:nvPr>
            <p:ph type="body" sz="quarter" idx="11" hasCustomPrompt="1"/>
          </p:nvPr>
        </p:nvSpPr>
        <p:spPr>
          <a:xfrm>
            <a:off x="869857" y="947667"/>
            <a:ext cx="1195388" cy="1084262"/>
          </a:xfrm>
        </p:spPr>
        <p:txBody>
          <a:bodyPr anchor="ctr">
            <a:normAutofit/>
          </a:bodyPr>
          <a:lstStyle>
            <a:lvl1pPr marL="0" indent="0" algn="ctr">
              <a:buNone/>
              <a:defRPr sz="5400">
                <a:solidFill>
                  <a:schemeClr val="bg1"/>
                </a:solidFill>
                <a:latin typeface="Poppins" pitchFamily="2" charset="77"/>
                <a:cs typeface="Poppins" pitchFamily="2" charset="77"/>
              </a:defRPr>
            </a:lvl1pPr>
          </a:lstStyle>
          <a:p>
            <a:pPr lvl="0"/>
            <a:r>
              <a:rPr lang="en-GB"/>
              <a:t>0.0</a:t>
            </a:r>
            <a:endParaRPr lang="it-IT"/>
          </a:p>
        </p:txBody>
      </p:sp>
      <p:sp>
        <p:nvSpPr>
          <p:cNvPr id="11" name="Freeform 2">
            <a:extLst>
              <a:ext uri="{FF2B5EF4-FFF2-40B4-BE49-F238E27FC236}">
                <a16:creationId xmlns:a16="http://schemas.microsoft.com/office/drawing/2014/main" id="{F799F0B8-359A-6CFB-C97E-004E3135CFF7}"/>
              </a:ext>
            </a:extLst>
          </p:cNvPr>
          <p:cNvSpPr/>
          <p:nvPr userDrawn="1"/>
        </p:nvSpPr>
        <p:spPr>
          <a:xfrm>
            <a:off x="9618534" y="640780"/>
            <a:ext cx="2007511" cy="493128"/>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2"/>
            <a:stretch>
              <a:fillRect/>
            </a:stretch>
          </a:blipFill>
        </p:spPr>
        <p:txBody>
          <a:bodyPr/>
          <a:lstStyle/>
          <a:p>
            <a:endParaRPr lang="it-IT"/>
          </a:p>
        </p:txBody>
      </p:sp>
      <p:grpSp>
        <p:nvGrpSpPr>
          <p:cNvPr id="12" name="Group 11">
            <a:extLst>
              <a:ext uri="{FF2B5EF4-FFF2-40B4-BE49-F238E27FC236}">
                <a16:creationId xmlns:a16="http://schemas.microsoft.com/office/drawing/2014/main" id="{AAC160BD-4FC7-BB94-86F7-6813CC6B2DF8}"/>
              </a:ext>
            </a:extLst>
          </p:cNvPr>
          <p:cNvGrpSpPr/>
          <p:nvPr userDrawn="1"/>
        </p:nvGrpSpPr>
        <p:grpSpPr>
          <a:xfrm>
            <a:off x="4571999" y="5464408"/>
            <a:ext cx="7101826" cy="716282"/>
            <a:chOff x="4891394" y="5958082"/>
            <a:chExt cx="7101826" cy="716282"/>
          </a:xfrm>
        </p:grpSpPr>
        <p:sp>
          <p:nvSpPr>
            <p:cNvPr id="16" name="Freeform 9">
              <a:extLst>
                <a:ext uri="{FF2B5EF4-FFF2-40B4-BE49-F238E27FC236}">
                  <a16:creationId xmlns:a16="http://schemas.microsoft.com/office/drawing/2014/main" id="{38BFB08F-164C-E1C9-1F78-D145DBD5AE0C}"/>
                </a:ext>
              </a:extLst>
            </p:cNvPr>
            <p:cNvSpPr/>
            <p:nvPr userDrawn="1"/>
          </p:nvSpPr>
          <p:spPr>
            <a:xfrm>
              <a:off x="11313282" y="5958082"/>
              <a:ext cx="679938" cy="716282"/>
            </a:xfrm>
            <a:custGeom>
              <a:avLst/>
              <a:gdLst/>
              <a:ahLst/>
              <a:cxnLst/>
              <a:rect l="l" t="t" r="r" b="b"/>
              <a:pathLst>
                <a:path w="1163225" h="1225402">
                  <a:moveTo>
                    <a:pt x="0" y="0"/>
                  </a:moveTo>
                  <a:lnTo>
                    <a:pt x="1163225" y="0"/>
                  </a:lnTo>
                  <a:lnTo>
                    <a:pt x="1163225" y="1225402"/>
                  </a:lnTo>
                  <a:lnTo>
                    <a:pt x="0" y="1225402"/>
                  </a:lnTo>
                  <a:lnTo>
                    <a:pt x="0" y="0"/>
                  </a:lnTo>
                  <a:close/>
                </a:path>
              </a:pathLst>
            </a:custGeom>
            <a:blipFill>
              <a:blip r:embed="rId3"/>
              <a:stretch>
                <a:fillRect/>
              </a:stretch>
            </a:blipFill>
          </p:spPr>
          <p:txBody>
            <a:bodyPr/>
            <a:lstStyle/>
            <a:p>
              <a:endParaRPr lang="it-IT"/>
            </a:p>
          </p:txBody>
        </p:sp>
        <p:cxnSp>
          <p:nvCxnSpPr>
            <p:cNvPr id="19" name="Straight Connector 18">
              <a:extLst>
                <a:ext uri="{FF2B5EF4-FFF2-40B4-BE49-F238E27FC236}">
                  <a16:creationId xmlns:a16="http://schemas.microsoft.com/office/drawing/2014/main" id="{4F0CC299-51B0-8586-8D8B-3F162EB725DC}"/>
                </a:ext>
              </a:extLst>
            </p:cNvPr>
            <p:cNvCxnSpPr>
              <a:cxnSpLocks/>
            </p:cNvCxnSpPr>
            <p:nvPr userDrawn="1"/>
          </p:nvCxnSpPr>
          <p:spPr>
            <a:xfrm>
              <a:off x="11224439" y="6007982"/>
              <a:ext cx="0" cy="639295"/>
            </a:xfrm>
            <a:prstGeom prst="line">
              <a:avLst/>
            </a:prstGeom>
            <a:ln w="12700">
              <a:solidFill>
                <a:srgbClr val="0D145C"/>
              </a:solidFill>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E5D51266-D9E4-352E-A667-FA5499BD9549}"/>
                </a:ext>
              </a:extLst>
            </p:cNvPr>
            <p:cNvSpPr txBox="1"/>
            <p:nvPr userDrawn="1"/>
          </p:nvSpPr>
          <p:spPr>
            <a:xfrm>
              <a:off x="4891394" y="6062308"/>
              <a:ext cx="6288623" cy="507831"/>
            </a:xfrm>
            <a:prstGeom prst="rect">
              <a:avLst/>
            </a:prstGeom>
            <a:noFill/>
          </p:spPr>
          <p:txBody>
            <a:bodyPr wrap="square" rtlCol="0" anchor="ctr">
              <a:spAutoFit/>
            </a:bodyPr>
            <a:lstStyle/>
            <a:p>
              <a:pPr algn="r"/>
              <a:r>
                <a:rPr lang="en-GB" sz="900">
                  <a:solidFill>
                    <a:srgbClr val="0E145D"/>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Tree>
    <p:extLst>
      <p:ext uri="{BB962C8B-B14F-4D97-AF65-F5344CB8AC3E}">
        <p14:creationId xmlns:p14="http://schemas.microsoft.com/office/powerpoint/2010/main" val="136294071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pter Title Slide_Blue Background">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B8B8DAF9-37B6-5AB1-E831-FA4B13996D1F}"/>
              </a:ext>
            </a:extLst>
          </p:cNvPr>
          <p:cNvGrpSpPr/>
          <p:nvPr userDrawn="1"/>
        </p:nvGrpSpPr>
        <p:grpSpPr>
          <a:xfrm>
            <a:off x="6163283" y="-1347060"/>
            <a:ext cx="2998920" cy="2998920"/>
            <a:chOff x="0" y="0"/>
            <a:chExt cx="812800" cy="812800"/>
          </a:xfrm>
        </p:grpSpPr>
        <p:sp>
          <p:nvSpPr>
            <p:cNvPr id="3" name="Freeform 3">
              <a:extLst>
                <a:ext uri="{FF2B5EF4-FFF2-40B4-BE49-F238E27FC236}">
                  <a16:creationId xmlns:a16="http://schemas.microsoft.com/office/drawing/2014/main" id="{02D2ABF5-DAD4-AEF6-96C0-DCB74376133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CDD55"/>
            </a:solidFill>
          </p:spPr>
          <p:txBody>
            <a:bodyPr/>
            <a:lstStyle/>
            <a:p>
              <a:endParaRPr lang="it-IT"/>
            </a:p>
          </p:txBody>
        </p:sp>
        <p:sp>
          <p:nvSpPr>
            <p:cNvPr id="4" name="TextBox 4">
              <a:extLst>
                <a:ext uri="{FF2B5EF4-FFF2-40B4-BE49-F238E27FC236}">
                  <a16:creationId xmlns:a16="http://schemas.microsoft.com/office/drawing/2014/main" id="{EEBA6D2E-E09E-500B-8AEF-4C657147425C}"/>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grpSp>
        <p:nvGrpSpPr>
          <p:cNvPr id="5" name="Group 5">
            <a:extLst>
              <a:ext uri="{FF2B5EF4-FFF2-40B4-BE49-F238E27FC236}">
                <a16:creationId xmlns:a16="http://schemas.microsoft.com/office/drawing/2014/main" id="{B73990EF-31DE-235E-415A-332A8932B808}"/>
              </a:ext>
            </a:extLst>
          </p:cNvPr>
          <p:cNvGrpSpPr/>
          <p:nvPr userDrawn="1"/>
        </p:nvGrpSpPr>
        <p:grpSpPr>
          <a:xfrm>
            <a:off x="10379651" y="3446369"/>
            <a:ext cx="4385452" cy="4385453"/>
            <a:chOff x="0" y="0"/>
            <a:chExt cx="812800" cy="812800"/>
          </a:xfrm>
        </p:grpSpPr>
        <p:sp>
          <p:nvSpPr>
            <p:cNvPr id="6" name="Freeform 6">
              <a:extLst>
                <a:ext uri="{FF2B5EF4-FFF2-40B4-BE49-F238E27FC236}">
                  <a16:creationId xmlns:a16="http://schemas.microsoft.com/office/drawing/2014/main" id="{F375DCA2-E5AD-68E0-19EA-F788EFA2E0B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lang="it-IT"/>
            </a:p>
          </p:txBody>
        </p:sp>
        <p:sp>
          <p:nvSpPr>
            <p:cNvPr id="7" name="TextBox 7">
              <a:extLst>
                <a:ext uri="{FF2B5EF4-FFF2-40B4-BE49-F238E27FC236}">
                  <a16:creationId xmlns:a16="http://schemas.microsoft.com/office/drawing/2014/main" id="{160C3EBD-9DC5-4CBF-C536-EC530F3D4297}"/>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grpSp>
        <p:nvGrpSpPr>
          <p:cNvPr id="8" name="Group 8">
            <a:extLst>
              <a:ext uri="{FF2B5EF4-FFF2-40B4-BE49-F238E27FC236}">
                <a16:creationId xmlns:a16="http://schemas.microsoft.com/office/drawing/2014/main" id="{A1B9EF28-F1BA-E762-3982-A4C5F5ED3092}"/>
              </a:ext>
            </a:extLst>
          </p:cNvPr>
          <p:cNvGrpSpPr/>
          <p:nvPr userDrawn="1"/>
        </p:nvGrpSpPr>
        <p:grpSpPr>
          <a:xfrm>
            <a:off x="347886" y="429459"/>
            <a:ext cx="11495879" cy="5931358"/>
            <a:chOff x="0" y="-38100"/>
            <a:chExt cx="4274726" cy="2205567"/>
          </a:xfrm>
        </p:grpSpPr>
        <p:sp>
          <p:nvSpPr>
            <p:cNvPr id="9" name="Freeform 9">
              <a:extLst>
                <a:ext uri="{FF2B5EF4-FFF2-40B4-BE49-F238E27FC236}">
                  <a16:creationId xmlns:a16="http://schemas.microsoft.com/office/drawing/2014/main" id="{A8D85B74-D494-5644-8B4D-39985D0DC3D1}"/>
                </a:ext>
              </a:extLst>
            </p:cNvPr>
            <p:cNvSpPr/>
            <p:nvPr/>
          </p:nvSpPr>
          <p:spPr>
            <a:xfrm>
              <a:off x="0" y="0"/>
              <a:ext cx="4274726" cy="2167467"/>
            </a:xfrm>
            <a:custGeom>
              <a:avLst/>
              <a:gdLst/>
              <a:ahLst/>
              <a:cxnLst/>
              <a:rect l="l" t="t" r="r" b="b"/>
              <a:pathLst>
                <a:path w="4274726" h="2167467">
                  <a:moveTo>
                    <a:pt x="19080" y="0"/>
                  </a:moveTo>
                  <a:lnTo>
                    <a:pt x="4255646" y="0"/>
                  </a:lnTo>
                  <a:cubicBezTo>
                    <a:pt x="4266183" y="0"/>
                    <a:pt x="4274726" y="8542"/>
                    <a:pt x="4274726" y="19080"/>
                  </a:cubicBezTo>
                  <a:lnTo>
                    <a:pt x="4274726" y="2148387"/>
                  </a:lnTo>
                  <a:cubicBezTo>
                    <a:pt x="4274726" y="2158924"/>
                    <a:pt x="4266183" y="2167467"/>
                    <a:pt x="4255646" y="2167467"/>
                  </a:cubicBezTo>
                  <a:lnTo>
                    <a:pt x="19080" y="2167467"/>
                  </a:lnTo>
                  <a:cubicBezTo>
                    <a:pt x="8542" y="2167467"/>
                    <a:pt x="0" y="2158924"/>
                    <a:pt x="0" y="2148387"/>
                  </a:cubicBezTo>
                  <a:lnTo>
                    <a:pt x="0" y="19080"/>
                  </a:lnTo>
                  <a:cubicBezTo>
                    <a:pt x="0" y="8542"/>
                    <a:pt x="8542" y="0"/>
                    <a:pt x="19080" y="0"/>
                  </a:cubicBezTo>
                  <a:close/>
                </a:path>
              </a:pathLst>
            </a:custGeom>
            <a:solidFill>
              <a:srgbClr val="0E145D"/>
            </a:solidFill>
          </p:spPr>
          <p:txBody>
            <a:bodyPr/>
            <a:lstStyle/>
            <a:p>
              <a:endParaRPr lang="it-IT"/>
            </a:p>
          </p:txBody>
        </p:sp>
        <p:sp>
          <p:nvSpPr>
            <p:cNvPr id="10" name="TextBox 10">
              <a:extLst>
                <a:ext uri="{FF2B5EF4-FFF2-40B4-BE49-F238E27FC236}">
                  <a16:creationId xmlns:a16="http://schemas.microsoft.com/office/drawing/2014/main" id="{3EFB2B42-74BF-74C3-4078-525EDEEF03F0}"/>
                </a:ext>
              </a:extLst>
            </p:cNvPr>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a:extLst>
              <a:ext uri="{FF2B5EF4-FFF2-40B4-BE49-F238E27FC236}">
                <a16:creationId xmlns:a16="http://schemas.microsoft.com/office/drawing/2014/main" id="{EE67CC94-F960-19A2-108D-E57621735367}"/>
              </a:ext>
            </a:extLst>
          </p:cNvPr>
          <p:cNvGrpSpPr/>
          <p:nvPr userDrawn="1"/>
        </p:nvGrpSpPr>
        <p:grpSpPr>
          <a:xfrm>
            <a:off x="-1305128" y="4060290"/>
            <a:ext cx="4385452" cy="4385453"/>
            <a:chOff x="0" y="0"/>
            <a:chExt cx="812800" cy="812800"/>
          </a:xfrm>
        </p:grpSpPr>
        <p:sp>
          <p:nvSpPr>
            <p:cNvPr id="14" name="Freeform 14">
              <a:extLst>
                <a:ext uri="{FF2B5EF4-FFF2-40B4-BE49-F238E27FC236}">
                  <a16:creationId xmlns:a16="http://schemas.microsoft.com/office/drawing/2014/main" id="{F293B56B-27F2-99F8-DF77-B700CABF32A9}"/>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15" name="TextBox 15">
              <a:extLst>
                <a:ext uri="{FF2B5EF4-FFF2-40B4-BE49-F238E27FC236}">
                  <a16:creationId xmlns:a16="http://schemas.microsoft.com/office/drawing/2014/main" id="{F5EA6F54-FAC1-85C0-0F3A-C9B211DA6335}"/>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sp>
        <p:nvSpPr>
          <p:cNvPr id="18" name="TextBox 18">
            <a:extLst>
              <a:ext uri="{FF2B5EF4-FFF2-40B4-BE49-F238E27FC236}">
                <a16:creationId xmlns:a16="http://schemas.microsoft.com/office/drawing/2014/main" id="{13E38D8B-4950-DE2A-5A98-DC1CF9AB5AE9}"/>
              </a:ext>
            </a:extLst>
          </p:cNvPr>
          <p:cNvSpPr txBox="1"/>
          <p:nvPr/>
        </p:nvSpPr>
        <p:spPr>
          <a:xfrm>
            <a:off x="849451" y="753370"/>
            <a:ext cx="1255550" cy="1364203"/>
          </a:xfrm>
          <a:prstGeom prst="rect">
            <a:avLst/>
          </a:prstGeom>
        </p:spPr>
        <p:txBody>
          <a:bodyPr lIns="50800" tIns="50800" rIns="50800" bIns="50800" rtlCol="0" anchor="ctr"/>
          <a:lstStyle/>
          <a:p>
            <a:pPr algn="ctr">
              <a:lnSpc>
                <a:spcPts val="3080"/>
              </a:lnSpc>
            </a:pPr>
            <a:endParaRPr/>
          </a:p>
        </p:txBody>
      </p:sp>
      <p:sp>
        <p:nvSpPr>
          <p:cNvPr id="22" name="Title 21">
            <a:extLst>
              <a:ext uri="{FF2B5EF4-FFF2-40B4-BE49-F238E27FC236}">
                <a16:creationId xmlns:a16="http://schemas.microsoft.com/office/drawing/2014/main" id="{BA6AB66B-FC32-51D3-C305-FEA473A4CAFD}"/>
              </a:ext>
            </a:extLst>
          </p:cNvPr>
          <p:cNvSpPr>
            <a:spLocks noGrp="1"/>
          </p:cNvSpPr>
          <p:nvPr>
            <p:ph type="title" hasCustomPrompt="1"/>
          </p:nvPr>
        </p:nvSpPr>
        <p:spPr>
          <a:xfrm>
            <a:off x="3599143" y="1875363"/>
            <a:ext cx="7804852" cy="1545987"/>
          </a:xfrm>
        </p:spPr>
        <p:txBody>
          <a:bodyPr anchor="t">
            <a:noAutofit/>
          </a:bodyPr>
          <a:lstStyle>
            <a:lvl1pPr algn="r">
              <a:defRPr sz="6000" b="1">
                <a:solidFill>
                  <a:schemeClr val="bg1"/>
                </a:solidFill>
                <a:latin typeface="Poppins" pitchFamily="2" charset="77"/>
                <a:cs typeface="Poppins" pitchFamily="2" charset="77"/>
              </a:defRPr>
            </a:lvl1pPr>
          </a:lstStyle>
          <a:p>
            <a:r>
              <a:rPr lang="en-GB"/>
              <a:t>CLICK TO EDIT MASTER TITLE STYLE</a:t>
            </a:r>
            <a:endParaRPr lang="it-IT"/>
          </a:p>
        </p:txBody>
      </p:sp>
      <p:sp>
        <p:nvSpPr>
          <p:cNvPr id="23" name="Text Placeholder 24">
            <a:extLst>
              <a:ext uri="{FF2B5EF4-FFF2-40B4-BE49-F238E27FC236}">
                <a16:creationId xmlns:a16="http://schemas.microsoft.com/office/drawing/2014/main" id="{4A803709-2C3E-9FC9-5EBF-5794E337AC61}"/>
              </a:ext>
            </a:extLst>
          </p:cNvPr>
          <p:cNvSpPr>
            <a:spLocks noGrp="1"/>
          </p:cNvSpPr>
          <p:nvPr>
            <p:ph type="body" sz="quarter" idx="10" hasCustomPrompt="1"/>
          </p:nvPr>
        </p:nvSpPr>
        <p:spPr>
          <a:xfrm>
            <a:off x="4740451" y="3549153"/>
            <a:ext cx="6654775" cy="528638"/>
          </a:xfrm>
        </p:spPr>
        <p:txBody>
          <a:bodyPr/>
          <a:lstStyle>
            <a:lvl1pPr marL="0" indent="0" algn="r">
              <a:buNone/>
              <a:defRPr>
                <a:solidFill>
                  <a:schemeClr val="bg1"/>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
        <p:nvSpPr>
          <p:cNvPr id="11" name="AutoShape 20">
            <a:extLst>
              <a:ext uri="{FF2B5EF4-FFF2-40B4-BE49-F238E27FC236}">
                <a16:creationId xmlns:a16="http://schemas.microsoft.com/office/drawing/2014/main" id="{73FFAEBC-6EF8-0775-2854-F5F7F7AC58FE}"/>
              </a:ext>
            </a:extLst>
          </p:cNvPr>
          <p:cNvSpPr/>
          <p:nvPr userDrawn="1"/>
        </p:nvSpPr>
        <p:spPr>
          <a:xfrm flipH="1" flipV="1">
            <a:off x="1456292" y="1591789"/>
            <a:ext cx="3563180" cy="5828896"/>
          </a:xfrm>
          <a:prstGeom prst="line">
            <a:avLst/>
          </a:prstGeom>
          <a:ln w="142875" cap="flat">
            <a:solidFill>
              <a:schemeClr val="bg1"/>
            </a:solidFill>
            <a:prstDash val="solid"/>
            <a:headEnd type="none" w="sm" len="sm"/>
            <a:tailEnd type="none" w="sm" len="sm"/>
          </a:ln>
        </p:spPr>
        <p:txBody>
          <a:bodyPr/>
          <a:lstStyle/>
          <a:p>
            <a:endParaRPr lang="it-IT"/>
          </a:p>
        </p:txBody>
      </p:sp>
      <p:sp>
        <p:nvSpPr>
          <p:cNvPr id="17" name="Freeform 17">
            <a:extLst>
              <a:ext uri="{FF2B5EF4-FFF2-40B4-BE49-F238E27FC236}">
                <a16:creationId xmlns:a16="http://schemas.microsoft.com/office/drawing/2014/main" id="{8CEB8750-87B7-01B1-3299-2BB57023F4AC}"/>
              </a:ext>
            </a:extLst>
          </p:cNvPr>
          <p:cNvSpPr/>
          <p:nvPr/>
        </p:nvSpPr>
        <p:spPr>
          <a:xfrm>
            <a:off x="704580" y="717152"/>
            <a:ext cx="1545292" cy="1545292"/>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txBody>
          <a:bodyPr/>
          <a:lstStyle/>
          <a:p>
            <a:endParaRPr lang="it-IT"/>
          </a:p>
        </p:txBody>
      </p:sp>
      <p:sp>
        <p:nvSpPr>
          <p:cNvPr id="26" name="Text Placeholder 25">
            <a:extLst>
              <a:ext uri="{FF2B5EF4-FFF2-40B4-BE49-F238E27FC236}">
                <a16:creationId xmlns:a16="http://schemas.microsoft.com/office/drawing/2014/main" id="{3CC916C6-B9FA-389E-184F-AA9E4CAB16C3}"/>
              </a:ext>
            </a:extLst>
          </p:cNvPr>
          <p:cNvSpPr>
            <a:spLocks noGrp="1"/>
          </p:cNvSpPr>
          <p:nvPr>
            <p:ph type="body" sz="quarter" idx="11" hasCustomPrompt="1"/>
          </p:nvPr>
        </p:nvSpPr>
        <p:spPr>
          <a:xfrm>
            <a:off x="869857" y="947667"/>
            <a:ext cx="1195388" cy="1084262"/>
          </a:xfrm>
        </p:spPr>
        <p:txBody>
          <a:bodyPr anchor="ctr">
            <a:normAutofit/>
          </a:bodyPr>
          <a:lstStyle>
            <a:lvl1pPr marL="0" indent="0" algn="ctr">
              <a:buNone/>
              <a:defRPr sz="5400">
                <a:latin typeface="Poppins" pitchFamily="2" charset="77"/>
                <a:cs typeface="Poppins" pitchFamily="2" charset="77"/>
              </a:defRPr>
            </a:lvl1pPr>
          </a:lstStyle>
          <a:p>
            <a:pPr lvl="0"/>
            <a:r>
              <a:rPr lang="en-GB"/>
              <a:t>0.0</a:t>
            </a:r>
            <a:endParaRPr lang="it-IT"/>
          </a:p>
        </p:txBody>
      </p:sp>
      <p:grpSp>
        <p:nvGrpSpPr>
          <p:cNvPr id="12" name="Group 11">
            <a:extLst>
              <a:ext uri="{FF2B5EF4-FFF2-40B4-BE49-F238E27FC236}">
                <a16:creationId xmlns:a16="http://schemas.microsoft.com/office/drawing/2014/main" id="{42B177D6-E077-F762-8B91-9D1BF2629EB1}"/>
              </a:ext>
            </a:extLst>
          </p:cNvPr>
          <p:cNvGrpSpPr/>
          <p:nvPr userDrawn="1"/>
        </p:nvGrpSpPr>
        <p:grpSpPr>
          <a:xfrm>
            <a:off x="4571874" y="5465506"/>
            <a:ext cx="7102075" cy="717889"/>
            <a:chOff x="4891146" y="5958082"/>
            <a:chExt cx="7102075" cy="717889"/>
          </a:xfrm>
        </p:grpSpPr>
        <p:pic>
          <p:nvPicPr>
            <p:cNvPr id="16" name="Picture 15" descr="A black and white flag with stars in a circle&#10;&#10;Description automatically generated">
              <a:extLst>
                <a:ext uri="{FF2B5EF4-FFF2-40B4-BE49-F238E27FC236}">
                  <a16:creationId xmlns:a16="http://schemas.microsoft.com/office/drawing/2014/main" id="{AB6A9B14-7651-DA10-0A59-3A06E062B242}"/>
                </a:ext>
              </a:extLst>
            </p:cNvPr>
            <p:cNvPicPr>
              <a:picLocks noChangeAspect="1"/>
            </p:cNvPicPr>
            <p:nvPr userDrawn="1"/>
          </p:nvPicPr>
          <p:blipFill>
            <a:blip r:embed="rId2"/>
            <a:stretch>
              <a:fillRect/>
            </a:stretch>
          </p:blipFill>
          <p:spPr>
            <a:xfrm>
              <a:off x="11313282" y="5958082"/>
              <a:ext cx="679939" cy="717889"/>
            </a:xfrm>
            <a:prstGeom prst="rect">
              <a:avLst/>
            </a:prstGeom>
          </p:spPr>
        </p:pic>
        <p:cxnSp>
          <p:nvCxnSpPr>
            <p:cNvPr id="19" name="Straight Connector 18">
              <a:extLst>
                <a:ext uri="{FF2B5EF4-FFF2-40B4-BE49-F238E27FC236}">
                  <a16:creationId xmlns:a16="http://schemas.microsoft.com/office/drawing/2014/main" id="{051043E3-C966-08CE-0667-59A1099DF21E}"/>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A92E41CE-177C-F327-EE44-5C312D38C90B}"/>
                </a:ext>
              </a:extLst>
            </p:cNvPr>
            <p:cNvSpPr txBox="1"/>
            <p:nvPr userDrawn="1"/>
          </p:nvSpPr>
          <p:spPr>
            <a:xfrm>
              <a:off x="4891146" y="6062308"/>
              <a:ext cx="6288871" cy="507831"/>
            </a:xfrm>
            <a:prstGeom prst="rect">
              <a:avLst/>
            </a:prstGeom>
            <a:noFill/>
          </p:spPr>
          <p:txBody>
            <a:bodyPr wrap="square" rtlCol="0" anchor="ctr">
              <a:spAutoFit/>
            </a:bodyPr>
            <a:lstStyle/>
            <a:p>
              <a:pPr algn="r"/>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pic>
        <p:nvPicPr>
          <p:cNvPr id="35" name="Picture 34" descr="A white text on a black background&#10;&#10;Description automatically generated">
            <a:extLst>
              <a:ext uri="{FF2B5EF4-FFF2-40B4-BE49-F238E27FC236}">
                <a16:creationId xmlns:a16="http://schemas.microsoft.com/office/drawing/2014/main" id="{12175B5B-9A3D-E1C3-67E7-CFCD37C77CE3}"/>
              </a:ext>
            </a:extLst>
          </p:cNvPr>
          <p:cNvPicPr>
            <a:picLocks noChangeAspect="1"/>
          </p:cNvPicPr>
          <p:nvPr userDrawn="1"/>
        </p:nvPicPr>
        <p:blipFill>
          <a:blip r:embed="rId3"/>
          <a:stretch>
            <a:fillRect/>
          </a:stretch>
        </p:blipFill>
        <p:spPr>
          <a:xfrm>
            <a:off x="9618534" y="640780"/>
            <a:ext cx="2007511" cy="492144"/>
          </a:xfrm>
          <a:prstGeom prst="rect">
            <a:avLst/>
          </a:prstGeom>
        </p:spPr>
      </p:pic>
    </p:spTree>
    <p:extLst>
      <p:ext uri="{BB962C8B-B14F-4D97-AF65-F5344CB8AC3E}">
        <p14:creationId xmlns:p14="http://schemas.microsoft.com/office/powerpoint/2010/main" val="93693082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ontent_White Background">
    <p:spTree>
      <p:nvGrpSpPr>
        <p:cNvPr id="1" name=""/>
        <p:cNvGrpSpPr/>
        <p:nvPr/>
      </p:nvGrpSpPr>
      <p:grpSpPr>
        <a:xfrm>
          <a:off x="0" y="0"/>
          <a:ext cx="0" cy="0"/>
          <a:chOff x="0" y="0"/>
          <a:chExt cx="0" cy="0"/>
        </a:xfrm>
      </p:grpSpPr>
      <p:sp>
        <p:nvSpPr>
          <p:cNvPr id="10" name="Title 35">
            <a:extLst>
              <a:ext uri="{FF2B5EF4-FFF2-40B4-BE49-F238E27FC236}">
                <a16:creationId xmlns:a16="http://schemas.microsoft.com/office/drawing/2014/main" id="{2C787A33-5453-2F04-AD8F-CAC63AABF0F7}"/>
              </a:ext>
            </a:extLst>
          </p:cNvPr>
          <p:cNvSpPr>
            <a:spLocks noGrp="1"/>
          </p:cNvSpPr>
          <p:nvPr>
            <p:ph type="title" hasCustomPrompt="1"/>
          </p:nvPr>
        </p:nvSpPr>
        <p:spPr>
          <a:xfrm>
            <a:off x="838200" y="845208"/>
            <a:ext cx="9353724" cy="684222"/>
          </a:xfrm>
        </p:spPr>
        <p:txBody>
          <a:bodyPr anchor="t">
            <a:normAutofit/>
          </a:bodyPr>
          <a:lstStyle>
            <a:lvl1pPr>
              <a:lnSpc>
                <a:spcPct val="100000"/>
              </a:lnSpc>
              <a:defRPr sz="4000" b="1">
                <a:latin typeface="Poppins" pitchFamily="2" charset="77"/>
                <a:cs typeface="Poppins" pitchFamily="2" charset="77"/>
              </a:defRPr>
            </a:lvl1pPr>
          </a:lstStyle>
          <a:p>
            <a:r>
              <a:rPr lang="en-GB"/>
              <a:t>Click to edit text </a:t>
            </a:r>
            <a:endParaRPr lang="it-IT"/>
          </a:p>
        </p:txBody>
      </p:sp>
      <p:sp>
        <p:nvSpPr>
          <p:cNvPr id="12" name="Freeform 2">
            <a:extLst>
              <a:ext uri="{FF2B5EF4-FFF2-40B4-BE49-F238E27FC236}">
                <a16:creationId xmlns:a16="http://schemas.microsoft.com/office/drawing/2014/main" id="{6F62DED2-A54E-3850-78DE-73955A51F7D4}"/>
              </a:ext>
            </a:extLst>
          </p:cNvPr>
          <p:cNvSpPr/>
          <p:nvPr userDrawn="1"/>
        </p:nvSpPr>
        <p:spPr>
          <a:xfrm>
            <a:off x="197320" y="184789"/>
            <a:ext cx="2007511" cy="493128"/>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2"/>
            <a:stretch>
              <a:fillRect/>
            </a:stretch>
          </a:blipFill>
        </p:spPr>
        <p:txBody>
          <a:bodyPr/>
          <a:lstStyle/>
          <a:p>
            <a:endParaRPr lang="it-IT"/>
          </a:p>
        </p:txBody>
      </p:sp>
      <p:grpSp>
        <p:nvGrpSpPr>
          <p:cNvPr id="13" name="Group 5">
            <a:extLst>
              <a:ext uri="{FF2B5EF4-FFF2-40B4-BE49-F238E27FC236}">
                <a16:creationId xmlns:a16="http://schemas.microsoft.com/office/drawing/2014/main" id="{0FED4FF1-683B-C147-5DA7-504A6E9462CD}"/>
              </a:ext>
            </a:extLst>
          </p:cNvPr>
          <p:cNvGrpSpPr/>
          <p:nvPr userDrawn="1"/>
        </p:nvGrpSpPr>
        <p:grpSpPr>
          <a:xfrm rot="15211496" flipH="1">
            <a:off x="11734831" y="1733973"/>
            <a:ext cx="1096599" cy="1096599"/>
            <a:chOff x="0" y="0"/>
            <a:chExt cx="812800" cy="812800"/>
          </a:xfrm>
        </p:grpSpPr>
        <p:sp>
          <p:nvSpPr>
            <p:cNvPr id="14" name="Freeform 6">
              <a:extLst>
                <a:ext uri="{FF2B5EF4-FFF2-40B4-BE49-F238E27FC236}">
                  <a16:creationId xmlns:a16="http://schemas.microsoft.com/office/drawing/2014/main" id="{10ADAF77-D02F-8FD7-50BC-488DD151F3A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p:spPr>
          <p:txBody>
            <a:bodyPr/>
            <a:lstStyle/>
            <a:p>
              <a:endParaRPr lang="it-IT"/>
            </a:p>
          </p:txBody>
        </p:sp>
        <p:sp>
          <p:nvSpPr>
            <p:cNvPr id="15" name="TextBox 7">
              <a:extLst>
                <a:ext uri="{FF2B5EF4-FFF2-40B4-BE49-F238E27FC236}">
                  <a16:creationId xmlns:a16="http://schemas.microsoft.com/office/drawing/2014/main" id="{D3C64097-B5DD-315B-5C1C-7A2AB9A98571}"/>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16" name="Group 8">
            <a:extLst>
              <a:ext uri="{FF2B5EF4-FFF2-40B4-BE49-F238E27FC236}">
                <a16:creationId xmlns:a16="http://schemas.microsoft.com/office/drawing/2014/main" id="{CF6130B4-1DA3-3BB6-3612-042B5615E244}"/>
              </a:ext>
            </a:extLst>
          </p:cNvPr>
          <p:cNvGrpSpPr/>
          <p:nvPr userDrawn="1"/>
        </p:nvGrpSpPr>
        <p:grpSpPr>
          <a:xfrm rot="15211496" flipH="1">
            <a:off x="9010036" y="-600189"/>
            <a:ext cx="1176262" cy="1176262"/>
            <a:chOff x="0" y="0"/>
            <a:chExt cx="812800" cy="812800"/>
          </a:xfrm>
        </p:grpSpPr>
        <p:sp>
          <p:nvSpPr>
            <p:cNvPr id="17" name="Freeform 9">
              <a:extLst>
                <a:ext uri="{FF2B5EF4-FFF2-40B4-BE49-F238E27FC236}">
                  <a16:creationId xmlns:a16="http://schemas.microsoft.com/office/drawing/2014/main" id="{C081B9AE-0F08-D37E-9E84-D8A4BEEB0267}"/>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lang="it-IT"/>
            </a:p>
          </p:txBody>
        </p:sp>
        <p:sp>
          <p:nvSpPr>
            <p:cNvPr id="18" name="TextBox 10">
              <a:extLst>
                <a:ext uri="{FF2B5EF4-FFF2-40B4-BE49-F238E27FC236}">
                  <a16:creationId xmlns:a16="http://schemas.microsoft.com/office/drawing/2014/main" id="{112B0AFB-9D45-7968-2D40-6757DB17386D}"/>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sp>
        <p:nvSpPr>
          <p:cNvPr id="19" name="AutoShape 11">
            <a:extLst>
              <a:ext uri="{FF2B5EF4-FFF2-40B4-BE49-F238E27FC236}">
                <a16:creationId xmlns:a16="http://schemas.microsoft.com/office/drawing/2014/main" id="{8FAF0E7E-7707-DEA0-F488-0F5453BE4385}"/>
              </a:ext>
            </a:extLst>
          </p:cNvPr>
          <p:cNvSpPr/>
          <p:nvPr userDrawn="1"/>
        </p:nvSpPr>
        <p:spPr>
          <a:xfrm rot="15211496" flipV="1">
            <a:off x="9951543" y="495613"/>
            <a:ext cx="2008496" cy="1304866"/>
          </a:xfrm>
          <a:prstGeom prst="line">
            <a:avLst/>
          </a:prstGeom>
          <a:ln w="142875" cap="flat">
            <a:solidFill>
              <a:srgbClr val="0E145D"/>
            </a:solidFill>
            <a:prstDash val="solid"/>
            <a:headEnd type="none" w="sm" len="sm"/>
            <a:tailEnd type="none" w="sm" len="sm"/>
          </a:ln>
        </p:spPr>
        <p:txBody>
          <a:bodyPr/>
          <a:lstStyle/>
          <a:p>
            <a:endParaRPr lang="it-IT"/>
          </a:p>
        </p:txBody>
      </p:sp>
      <p:sp>
        <p:nvSpPr>
          <p:cNvPr id="38" name="Text Placeholder 24">
            <a:extLst>
              <a:ext uri="{FF2B5EF4-FFF2-40B4-BE49-F238E27FC236}">
                <a16:creationId xmlns:a16="http://schemas.microsoft.com/office/drawing/2014/main" id="{B425ACDF-1D0A-1F8B-11BF-B580E6322330}"/>
              </a:ext>
            </a:extLst>
          </p:cNvPr>
          <p:cNvSpPr>
            <a:spLocks noGrp="1"/>
          </p:cNvSpPr>
          <p:nvPr>
            <p:ph type="body" sz="quarter" idx="10" hasCustomPrompt="1"/>
          </p:nvPr>
        </p:nvSpPr>
        <p:spPr>
          <a:xfrm>
            <a:off x="840639" y="1542130"/>
            <a:ext cx="8426450" cy="528638"/>
          </a:xfrm>
        </p:spPr>
        <p:txBody>
          <a:bodyPr>
            <a:normAutofit/>
          </a:bodyPr>
          <a:lstStyle>
            <a:lvl1pPr marL="0" indent="0">
              <a:lnSpc>
                <a:spcPct val="100000"/>
              </a:lnSpc>
              <a:buNone/>
              <a:defRPr sz="2400">
                <a:solidFill>
                  <a:schemeClr val="bg2">
                    <a:lumMod val="10000"/>
                  </a:schemeClr>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
        <p:nvSpPr>
          <p:cNvPr id="39" name="Text Placeholder 24">
            <a:extLst>
              <a:ext uri="{FF2B5EF4-FFF2-40B4-BE49-F238E27FC236}">
                <a16:creationId xmlns:a16="http://schemas.microsoft.com/office/drawing/2014/main" id="{1776ACBD-7EF4-37FB-331C-4287F256DC4E}"/>
              </a:ext>
            </a:extLst>
          </p:cNvPr>
          <p:cNvSpPr>
            <a:spLocks noGrp="1"/>
          </p:cNvSpPr>
          <p:nvPr>
            <p:ph type="body" sz="quarter" idx="11" hasCustomPrompt="1"/>
          </p:nvPr>
        </p:nvSpPr>
        <p:spPr>
          <a:xfrm>
            <a:off x="840638" y="2342230"/>
            <a:ext cx="10383795" cy="3440428"/>
          </a:xfrm>
        </p:spPr>
        <p:txBody>
          <a:bodyPr>
            <a:normAutofit/>
          </a:bodyPr>
          <a:lstStyle>
            <a:lvl1pPr marL="0" indent="0">
              <a:lnSpc>
                <a:spcPct val="100000"/>
              </a:lnSpc>
              <a:buNone/>
              <a:defRPr sz="1400">
                <a:solidFill>
                  <a:schemeClr val="bg2">
                    <a:lumMod val="10000"/>
                  </a:schemeClr>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Tree>
    <p:extLst>
      <p:ext uri="{BB962C8B-B14F-4D97-AF65-F5344CB8AC3E}">
        <p14:creationId xmlns:p14="http://schemas.microsoft.com/office/powerpoint/2010/main" val="224055042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Content_Blue Background">
    <p:bg>
      <p:bgPr>
        <a:solidFill>
          <a:schemeClr val="accent6"/>
        </a:solidFill>
        <a:effectLst/>
      </p:bgPr>
    </p:bg>
    <p:spTree>
      <p:nvGrpSpPr>
        <p:cNvPr id="1" name=""/>
        <p:cNvGrpSpPr/>
        <p:nvPr/>
      </p:nvGrpSpPr>
      <p:grpSpPr>
        <a:xfrm>
          <a:off x="0" y="0"/>
          <a:ext cx="0" cy="0"/>
          <a:chOff x="0" y="0"/>
          <a:chExt cx="0" cy="0"/>
        </a:xfrm>
      </p:grpSpPr>
      <p:sp>
        <p:nvSpPr>
          <p:cNvPr id="10" name="Title 35">
            <a:extLst>
              <a:ext uri="{FF2B5EF4-FFF2-40B4-BE49-F238E27FC236}">
                <a16:creationId xmlns:a16="http://schemas.microsoft.com/office/drawing/2014/main" id="{2C787A33-5453-2F04-AD8F-CAC63AABF0F7}"/>
              </a:ext>
            </a:extLst>
          </p:cNvPr>
          <p:cNvSpPr>
            <a:spLocks noGrp="1"/>
          </p:cNvSpPr>
          <p:nvPr>
            <p:ph type="title" hasCustomPrompt="1"/>
          </p:nvPr>
        </p:nvSpPr>
        <p:spPr>
          <a:xfrm>
            <a:off x="838200" y="845208"/>
            <a:ext cx="9353724" cy="684222"/>
          </a:xfrm>
        </p:spPr>
        <p:txBody>
          <a:bodyPr anchor="t">
            <a:normAutofit/>
          </a:bodyPr>
          <a:lstStyle>
            <a:lvl1pPr>
              <a:lnSpc>
                <a:spcPct val="100000"/>
              </a:lnSpc>
              <a:defRPr sz="4000" b="1">
                <a:solidFill>
                  <a:schemeClr val="bg1"/>
                </a:solidFill>
                <a:latin typeface="Poppins" pitchFamily="2" charset="77"/>
                <a:cs typeface="Poppins" pitchFamily="2" charset="77"/>
              </a:defRPr>
            </a:lvl1pPr>
          </a:lstStyle>
          <a:p>
            <a:r>
              <a:rPr lang="en-GB"/>
              <a:t>Click to edit text </a:t>
            </a:r>
            <a:endParaRPr lang="it-IT"/>
          </a:p>
        </p:txBody>
      </p:sp>
      <p:grpSp>
        <p:nvGrpSpPr>
          <p:cNvPr id="13" name="Group 5">
            <a:extLst>
              <a:ext uri="{FF2B5EF4-FFF2-40B4-BE49-F238E27FC236}">
                <a16:creationId xmlns:a16="http://schemas.microsoft.com/office/drawing/2014/main" id="{0FED4FF1-683B-C147-5DA7-504A6E9462CD}"/>
              </a:ext>
            </a:extLst>
          </p:cNvPr>
          <p:cNvGrpSpPr/>
          <p:nvPr userDrawn="1"/>
        </p:nvGrpSpPr>
        <p:grpSpPr>
          <a:xfrm rot="15211496" flipH="1">
            <a:off x="11734831" y="1733973"/>
            <a:ext cx="1096599" cy="1096599"/>
            <a:chOff x="0" y="0"/>
            <a:chExt cx="812800" cy="812800"/>
          </a:xfrm>
        </p:grpSpPr>
        <p:sp>
          <p:nvSpPr>
            <p:cNvPr id="14" name="Freeform 6">
              <a:extLst>
                <a:ext uri="{FF2B5EF4-FFF2-40B4-BE49-F238E27FC236}">
                  <a16:creationId xmlns:a16="http://schemas.microsoft.com/office/drawing/2014/main" id="{10ADAF77-D02F-8FD7-50BC-488DD151F3A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4"/>
            </a:solidFill>
          </p:spPr>
          <p:txBody>
            <a:bodyPr/>
            <a:lstStyle/>
            <a:p>
              <a:endParaRPr lang="it-IT"/>
            </a:p>
          </p:txBody>
        </p:sp>
        <p:sp>
          <p:nvSpPr>
            <p:cNvPr id="15" name="TextBox 7">
              <a:extLst>
                <a:ext uri="{FF2B5EF4-FFF2-40B4-BE49-F238E27FC236}">
                  <a16:creationId xmlns:a16="http://schemas.microsoft.com/office/drawing/2014/main" id="{D3C64097-B5DD-315B-5C1C-7A2AB9A98571}"/>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16" name="Group 8">
            <a:extLst>
              <a:ext uri="{FF2B5EF4-FFF2-40B4-BE49-F238E27FC236}">
                <a16:creationId xmlns:a16="http://schemas.microsoft.com/office/drawing/2014/main" id="{CF6130B4-1DA3-3BB6-3612-042B5615E244}"/>
              </a:ext>
            </a:extLst>
          </p:cNvPr>
          <p:cNvGrpSpPr/>
          <p:nvPr userDrawn="1"/>
        </p:nvGrpSpPr>
        <p:grpSpPr>
          <a:xfrm rot="15211496" flipH="1">
            <a:off x="9010036" y="-600189"/>
            <a:ext cx="1176262" cy="1176262"/>
            <a:chOff x="0" y="0"/>
            <a:chExt cx="812800" cy="812800"/>
          </a:xfrm>
        </p:grpSpPr>
        <p:sp>
          <p:nvSpPr>
            <p:cNvPr id="17" name="Freeform 9">
              <a:extLst>
                <a:ext uri="{FF2B5EF4-FFF2-40B4-BE49-F238E27FC236}">
                  <a16:creationId xmlns:a16="http://schemas.microsoft.com/office/drawing/2014/main" id="{C081B9AE-0F08-D37E-9E84-D8A4BEEB0267}"/>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lang="it-IT"/>
            </a:p>
          </p:txBody>
        </p:sp>
        <p:sp>
          <p:nvSpPr>
            <p:cNvPr id="18" name="TextBox 10">
              <a:extLst>
                <a:ext uri="{FF2B5EF4-FFF2-40B4-BE49-F238E27FC236}">
                  <a16:creationId xmlns:a16="http://schemas.microsoft.com/office/drawing/2014/main" id="{112B0AFB-9D45-7968-2D40-6757DB17386D}"/>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sp>
        <p:nvSpPr>
          <p:cNvPr id="19" name="AutoShape 11">
            <a:extLst>
              <a:ext uri="{FF2B5EF4-FFF2-40B4-BE49-F238E27FC236}">
                <a16:creationId xmlns:a16="http://schemas.microsoft.com/office/drawing/2014/main" id="{8FAF0E7E-7707-DEA0-F488-0F5453BE4385}"/>
              </a:ext>
            </a:extLst>
          </p:cNvPr>
          <p:cNvSpPr/>
          <p:nvPr userDrawn="1"/>
        </p:nvSpPr>
        <p:spPr>
          <a:xfrm rot="15211496" flipV="1">
            <a:off x="9951543" y="495613"/>
            <a:ext cx="2008496" cy="1304866"/>
          </a:xfrm>
          <a:prstGeom prst="line">
            <a:avLst/>
          </a:prstGeom>
          <a:ln w="142875" cap="flat">
            <a:solidFill>
              <a:schemeClr val="bg1"/>
            </a:solidFill>
            <a:prstDash val="solid"/>
            <a:headEnd type="none" w="sm" len="sm"/>
            <a:tailEnd type="none" w="sm" len="sm"/>
          </a:ln>
        </p:spPr>
        <p:txBody>
          <a:bodyPr/>
          <a:lstStyle/>
          <a:p>
            <a:endParaRPr lang="it-IT"/>
          </a:p>
        </p:txBody>
      </p:sp>
      <p:pic>
        <p:nvPicPr>
          <p:cNvPr id="3" name="Picture 2" descr="A white text on a black background&#10;&#10;Description automatically generated">
            <a:extLst>
              <a:ext uri="{FF2B5EF4-FFF2-40B4-BE49-F238E27FC236}">
                <a16:creationId xmlns:a16="http://schemas.microsoft.com/office/drawing/2014/main" id="{BF058ADE-E265-DA5C-81C4-AA90DBC52DBE}"/>
              </a:ext>
            </a:extLst>
          </p:cNvPr>
          <p:cNvPicPr>
            <a:picLocks noChangeAspect="1"/>
          </p:cNvPicPr>
          <p:nvPr userDrawn="1"/>
        </p:nvPicPr>
        <p:blipFill>
          <a:blip r:embed="rId2"/>
          <a:stretch>
            <a:fillRect/>
          </a:stretch>
        </p:blipFill>
        <p:spPr>
          <a:xfrm>
            <a:off x="197319" y="184788"/>
            <a:ext cx="2007511" cy="492144"/>
          </a:xfrm>
          <a:prstGeom prst="rect">
            <a:avLst/>
          </a:prstGeom>
        </p:spPr>
      </p:pic>
      <p:grpSp>
        <p:nvGrpSpPr>
          <p:cNvPr id="5" name="Group 4">
            <a:extLst>
              <a:ext uri="{FF2B5EF4-FFF2-40B4-BE49-F238E27FC236}">
                <a16:creationId xmlns:a16="http://schemas.microsoft.com/office/drawing/2014/main" id="{24E6983C-2BFD-E046-CA9F-FA23743D1B86}"/>
              </a:ext>
            </a:extLst>
          </p:cNvPr>
          <p:cNvGrpSpPr/>
          <p:nvPr userDrawn="1"/>
        </p:nvGrpSpPr>
        <p:grpSpPr>
          <a:xfrm>
            <a:off x="2555190" y="5958082"/>
            <a:ext cx="9438031" cy="717889"/>
            <a:chOff x="2555190" y="5958082"/>
            <a:chExt cx="9438031" cy="717889"/>
          </a:xfrm>
        </p:grpSpPr>
        <p:pic>
          <p:nvPicPr>
            <p:cNvPr id="6" name="Picture 5" descr="A black and white flag with stars in a circle&#10;&#10;Description automatically generated">
              <a:extLst>
                <a:ext uri="{FF2B5EF4-FFF2-40B4-BE49-F238E27FC236}">
                  <a16:creationId xmlns:a16="http://schemas.microsoft.com/office/drawing/2014/main" id="{E280CE75-337F-989E-D387-3FE443EA2CAD}"/>
                </a:ext>
              </a:extLst>
            </p:cNvPr>
            <p:cNvPicPr>
              <a:picLocks noChangeAspect="1"/>
            </p:cNvPicPr>
            <p:nvPr userDrawn="1"/>
          </p:nvPicPr>
          <p:blipFill>
            <a:blip r:embed="rId3"/>
            <a:stretch>
              <a:fillRect/>
            </a:stretch>
          </p:blipFill>
          <p:spPr>
            <a:xfrm>
              <a:off x="11313282" y="5958082"/>
              <a:ext cx="679939" cy="717889"/>
            </a:xfrm>
            <a:prstGeom prst="rect">
              <a:avLst/>
            </a:prstGeom>
          </p:spPr>
        </p:pic>
        <p:cxnSp>
          <p:nvCxnSpPr>
            <p:cNvPr id="7" name="Straight Connector 6">
              <a:extLst>
                <a:ext uri="{FF2B5EF4-FFF2-40B4-BE49-F238E27FC236}">
                  <a16:creationId xmlns:a16="http://schemas.microsoft.com/office/drawing/2014/main" id="{14EE8DFC-E098-34A2-3E02-44FDA3CC2849}"/>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AE5E070C-0BCB-3108-119D-0488046F5876}"/>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
        <p:nvSpPr>
          <p:cNvPr id="9" name="Text Placeholder 24">
            <a:extLst>
              <a:ext uri="{FF2B5EF4-FFF2-40B4-BE49-F238E27FC236}">
                <a16:creationId xmlns:a16="http://schemas.microsoft.com/office/drawing/2014/main" id="{472521A6-DF83-19F2-7AAE-E7D9AD9DA922}"/>
              </a:ext>
            </a:extLst>
          </p:cNvPr>
          <p:cNvSpPr>
            <a:spLocks noGrp="1"/>
          </p:cNvSpPr>
          <p:nvPr>
            <p:ph type="body" sz="quarter" idx="10" hasCustomPrompt="1"/>
          </p:nvPr>
        </p:nvSpPr>
        <p:spPr>
          <a:xfrm>
            <a:off x="840639" y="1542130"/>
            <a:ext cx="8426450" cy="528638"/>
          </a:xfrm>
        </p:spPr>
        <p:txBody>
          <a:bodyPr>
            <a:normAutofit/>
          </a:bodyPr>
          <a:lstStyle>
            <a:lvl1pPr marL="0" indent="0">
              <a:lnSpc>
                <a:spcPct val="100000"/>
              </a:lnSpc>
              <a:buNone/>
              <a:defRPr sz="2400">
                <a:solidFill>
                  <a:schemeClr val="bg1"/>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
        <p:nvSpPr>
          <p:cNvPr id="21" name="Text Placeholder 24">
            <a:extLst>
              <a:ext uri="{FF2B5EF4-FFF2-40B4-BE49-F238E27FC236}">
                <a16:creationId xmlns:a16="http://schemas.microsoft.com/office/drawing/2014/main" id="{3938E4A4-BFC4-86A0-80C3-4B52A3F6E011}"/>
              </a:ext>
            </a:extLst>
          </p:cNvPr>
          <p:cNvSpPr>
            <a:spLocks noGrp="1"/>
          </p:cNvSpPr>
          <p:nvPr>
            <p:ph type="body" sz="quarter" idx="11" hasCustomPrompt="1"/>
          </p:nvPr>
        </p:nvSpPr>
        <p:spPr>
          <a:xfrm>
            <a:off x="840638" y="2342230"/>
            <a:ext cx="10383795" cy="3440428"/>
          </a:xfrm>
        </p:spPr>
        <p:txBody>
          <a:bodyPr>
            <a:normAutofit/>
          </a:bodyPr>
          <a:lstStyle>
            <a:lvl1pPr marL="0" indent="0">
              <a:lnSpc>
                <a:spcPct val="100000"/>
              </a:lnSpc>
              <a:buNone/>
              <a:defRPr sz="1400">
                <a:solidFill>
                  <a:schemeClr val="bg1"/>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Tree>
    <p:extLst>
      <p:ext uri="{BB962C8B-B14F-4D97-AF65-F5344CB8AC3E}">
        <p14:creationId xmlns:p14="http://schemas.microsoft.com/office/powerpoint/2010/main" val="89534351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Content_White Background">
    <p:spTree>
      <p:nvGrpSpPr>
        <p:cNvPr id="1" name=""/>
        <p:cNvGrpSpPr/>
        <p:nvPr/>
      </p:nvGrpSpPr>
      <p:grpSpPr>
        <a:xfrm>
          <a:off x="0" y="0"/>
          <a:ext cx="0" cy="0"/>
          <a:chOff x="0" y="0"/>
          <a:chExt cx="0" cy="0"/>
        </a:xfrm>
      </p:grpSpPr>
      <p:sp>
        <p:nvSpPr>
          <p:cNvPr id="10" name="Title 35">
            <a:extLst>
              <a:ext uri="{FF2B5EF4-FFF2-40B4-BE49-F238E27FC236}">
                <a16:creationId xmlns:a16="http://schemas.microsoft.com/office/drawing/2014/main" id="{2C787A33-5453-2F04-AD8F-CAC63AABF0F7}"/>
              </a:ext>
            </a:extLst>
          </p:cNvPr>
          <p:cNvSpPr>
            <a:spLocks noGrp="1"/>
          </p:cNvSpPr>
          <p:nvPr>
            <p:ph type="title" hasCustomPrompt="1"/>
          </p:nvPr>
        </p:nvSpPr>
        <p:spPr>
          <a:xfrm>
            <a:off x="838200" y="845208"/>
            <a:ext cx="9353724" cy="684222"/>
          </a:xfrm>
        </p:spPr>
        <p:txBody>
          <a:bodyPr anchor="t">
            <a:normAutofit/>
          </a:bodyPr>
          <a:lstStyle>
            <a:lvl1pPr>
              <a:lnSpc>
                <a:spcPct val="100000"/>
              </a:lnSpc>
              <a:defRPr sz="4000" b="1">
                <a:latin typeface="Poppins" pitchFamily="2" charset="77"/>
                <a:cs typeface="Poppins" pitchFamily="2" charset="77"/>
              </a:defRPr>
            </a:lvl1pPr>
          </a:lstStyle>
          <a:p>
            <a:r>
              <a:rPr lang="en-GB"/>
              <a:t>Click to edit text </a:t>
            </a:r>
            <a:endParaRPr lang="it-IT"/>
          </a:p>
        </p:txBody>
      </p:sp>
      <p:sp>
        <p:nvSpPr>
          <p:cNvPr id="12" name="Freeform 2">
            <a:extLst>
              <a:ext uri="{FF2B5EF4-FFF2-40B4-BE49-F238E27FC236}">
                <a16:creationId xmlns:a16="http://schemas.microsoft.com/office/drawing/2014/main" id="{6F62DED2-A54E-3850-78DE-73955A51F7D4}"/>
              </a:ext>
            </a:extLst>
          </p:cNvPr>
          <p:cNvSpPr/>
          <p:nvPr userDrawn="1"/>
        </p:nvSpPr>
        <p:spPr>
          <a:xfrm>
            <a:off x="197320" y="184789"/>
            <a:ext cx="2007511" cy="493128"/>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2"/>
            <a:stretch>
              <a:fillRect/>
            </a:stretch>
          </a:blipFill>
        </p:spPr>
        <p:txBody>
          <a:bodyPr/>
          <a:lstStyle/>
          <a:p>
            <a:endParaRPr lang="it-IT"/>
          </a:p>
        </p:txBody>
      </p:sp>
      <p:grpSp>
        <p:nvGrpSpPr>
          <p:cNvPr id="13" name="Group 5">
            <a:extLst>
              <a:ext uri="{FF2B5EF4-FFF2-40B4-BE49-F238E27FC236}">
                <a16:creationId xmlns:a16="http://schemas.microsoft.com/office/drawing/2014/main" id="{0FED4FF1-683B-C147-5DA7-504A6E9462CD}"/>
              </a:ext>
            </a:extLst>
          </p:cNvPr>
          <p:cNvGrpSpPr/>
          <p:nvPr userDrawn="1"/>
        </p:nvGrpSpPr>
        <p:grpSpPr>
          <a:xfrm rot="15211496" flipH="1">
            <a:off x="11734831" y="1733973"/>
            <a:ext cx="1096599" cy="1096599"/>
            <a:chOff x="0" y="0"/>
            <a:chExt cx="812800" cy="812800"/>
          </a:xfrm>
        </p:grpSpPr>
        <p:sp>
          <p:nvSpPr>
            <p:cNvPr id="14" name="Freeform 6">
              <a:extLst>
                <a:ext uri="{FF2B5EF4-FFF2-40B4-BE49-F238E27FC236}">
                  <a16:creationId xmlns:a16="http://schemas.microsoft.com/office/drawing/2014/main" id="{10ADAF77-D02F-8FD7-50BC-488DD151F3A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p:spPr>
          <p:txBody>
            <a:bodyPr/>
            <a:lstStyle/>
            <a:p>
              <a:endParaRPr lang="it-IT"/>
            </a:p>
          </p:txBody>
        </p:sp>
        <p:sp>
          <p:nvSpPr>
            <p:cNvPr id="15" name="TextBox 7">
              <a:extLst>
                <a:ext uri="{FF2B5EF4-FFF2-40B4-BE49-F238E27FC236}">
                  <a16:creationId xmlns:a16="http://schemas.microsoft.com/office/drawing/2014/main" id="{D3C64097-B5DD-315B-5C1C-7A2AB9A98571}"/>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16" name="Group 8">
            <a:extLst>
              <a:ext uri="{FF2B5EF4-FFF2-40B4-BE49-F238E27FC236}">
                <a16:creationId xmlns:a16="http://schemas.microsoft.com/office/drawing/2014/main" id="{CF6130B4-1DA3-3BB6-3612-042B5615E244}"/>
              </a:ext>
            </a:extLst>
          </p:cNvPr>
          <p:cNvGrpSpPr/>
          <p:nvPr userDrawn="1"/>
        </p:nvGrpSpPr>
        <p:grpSpPr>
          <a:xfrm rot="15211496" flipH="1">
            <a:off x="9010036" y="-600189"/>
            <a:ext cx="1176262" cy="1176262"/>
            <a:chOff x="0" y="0"/>
            <a:chExt cx="812800" cy="812800"/>
          </a:xfrm>
        </p:grpSpPr>
        <p:sp>
          <p:nvSpPr>
            <p:cNvPr id="17" name="Freeform 9">
              <a:extLst>
                <a:ext uri="{FF2B5EF4-FFF2-40B4-BE49-F238E27FC236}">
                  <a16:creationId xmlns:a16="http://schemas.microsoft.com/office/drawing/2014/main" id="{C081B9AE-0F08-D37E-9E84-D8A4BEEB0267}"/>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lang="it-IT"/>
            </a:p>
          </p:txBody>
        </p:sp>
        <p:sp>
          <p:nvSpPr>
            <p:cNvPr id="18" name="TextBox 10">
              <a:extLst>
                <a:ext uri="{FF2B5EF4-FFF2-40B4-BE49-F238E27FC236}">
                  <a16:creationId xmlns:a16="http://schemas.microsoft.com/office/drawing/2014/main" id="{112B0AFB-9D45-7968-2D40-6757DB17386D}"/>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sp>
        <p:nvSpPr>
          <p:cNvPr id="19" name="AutoShape 11">
            <a:extLst>
              <a:ext uri="{FF2B5EF4-FFF2-40B4-BE49-F238E27FC236}">
                <a16:creationId xmlns:a16="http://schemas.microsoft.com/office/drawing/2014/main" id="{8FAF0E7E-7707-DEA0-F488-0F5453BE4385}"/>
              </a:ext>
            </a:extLst>
          </p:cNvPr>
          <p:cNvSpPr/>
          <p:nvPr userDrawn="1"/>
        </p:nvSpPr>
        <p:spPr>
          <a:xfrm rot="15211496" flipV="1">
            <a:off x="9951543" y="495613"/>
            <a:ext cx="2008496" cy="1304866"/>
          </a:xfrm>
          <a:prstGeom prst="line">
            <a:avLst/>
          </a:prstGeom>
          <a:ln w="142875" cap="flat">
            <a:solidFill>
              <a:srgbClr val="0E145D"/>
            </a:solidFill>
            <a:prstDash val="solid"/>
            <a:headEnd type="none" w="sm" len="sm"/>
            <a:tailEnd type="none" w="sm" len="sm"/>
          </a:ln>
        </p:spPr>
        <p:txBody>
          <a:bodyPr/>
          <a:lstStyle/>
          <a:p>
            <a:endParaRPr lang="it-IT"/>
          </a:p>
        </p:txBody>
      </p:sp>
      <p:grpSp>
        <p:nvGrpSpPr>
          <p:cNvPr id="20" name="Group 19">
            <a:extLst>
              <a:ext uri="{FF2B5EF4-FFF2-40B4-BE49-F238E27FC236}">
                <a16:creationId xmlns:a16="http://schemas.microsoft.com/office/drawing/2014/main" id="{9796B611-F0DF-664F-65C5-1313479DD06B}"/>
              </a:ext>
            </a:extLst>
          </p:cNvPr>
          <p:cNvGrpSpPr/>
          <p:nvPr userDrawn="1"/>
        </p:nvGrpSpPr>
        <p:grpSpPr>
          <a:xfrm>
            <a:off x="2555190" y="5958082"/>
            <a:ext cx="9438030" cy="716282"/>
            <a:chOff x="2555190" y="5958082"/>
            <a:chExt cx="9438030" cy="716282"/>
          </a:xfrm>
        </p:grpSpPr>
        <p:sp>
          <p:nvSpPr>
            <p:cNvPr id="33" name="Freeform 9">
              <a:extLst>
                <a:ext uri="{FF2B5EF4-FFF2-40B4-BE49-F238E27FC236}">
                  <a16:creationId xmlns:a16="http://schemas.microsoft.com/office/drawing/2014/main" id="{949527C9-872C-55C2-B4A2-681ECD0F27FC}"/>
                </a:ext>
              </a:extLst>
            </p:cNvPr>
            <p:cNvSpPr/>
            <p:nvPr userDrawn="1"/>
          </p:nvSpPr>
          <p:spPr>
            <a:xfrm>
              <a:off x="11313282" y="5958082"/>
              <a:ext cx="679938" cy="716282"/>
            </a:xfrm>
            <a:custGeom>
              <a:avLst/>
              <a:gdLst/>
              <a:ahLst/>
              <a:cxnLst/>
              <a:rect l="l" t="t" r="r" b="b"/>
              <a:pathLst>
                <a:path w="1163225" h="1225402">
                  <a:moveTo>
                    <a:pt x="0" y="0"/>
                  </a:moveTo>
                  <a:lnTo>
                    <a:pt x="1163225" y="0"/>
                  </a:lnTo>
                  <a:lnTo>
                    <a:pt x="1163225" y="1225402"/>
                  </a:lnTo>
                  <a:lnTo>
                    <a:pt x="0" y="1225402"/>
                  </a:lnTo>
                  <a:lnTo>
                    <a:pt x="0" y="0"/>
                  </a:lnTo>
                  <a:close/>
                </a:path>
              </a:pathLst>
            </a:custGeom>
            <a:blipFill>
              <a:blip r:embed="rId3"/>
              <a:stretch>
                <a:fillRect/>
              </a:stretch>
            </a:blipFill>
          </p:spPr>
          <p:txBody>
            <a:bodyPr/>
            <a:lstStyle/>
            <a:p>
              <a:endParaRPr lang="it-IT"/>
            </a:p>
          </p:txBody>
        </p:sp>
        <p:cxnSp>
          <p:nvCxnSpPr>
            <p:cNvPr id="34" name="Straight Connector 33">
              <a:extLst>
                <a:ext uri="{FF2B5EF4-FFF2-40B4-BE49-F238E27FC236}">
                  <a16:creationId xmlns:a16="http://schemas.microsoft.com/office/drawing/2014/main" id="{8BC94B08-695E-632C-4990-3D1B3FA87656}"/>
                </a:ext>
              </a:extLst>
            </p:cNvPr>
            <p:cNvCxnSpPr>
              <a:cxnSpLocks/>
            </p:cNvCxnSpPr>
            <p:nvPr userDrawn="1"/>
          </p:nvCxnSpPr>
          <p:spPr>
            <a:xfrm>
              <a:off x="11224439" y="6007982"/>
              <a:ext cx="0" cy="639295"/>
            </a:xfrm>
            <a:prstGeom prst="line">
              <a:avLst/>
            </a:prstGeom>
            <a:ln w="12700">
              <a:solidFill>
                <a:srgbClr val="0D145C"/>
              </a:solidFill>
            </a:ln>
          </p:spPr>
          <p:style>
            <a:lnRef idx="2">
              <a:schemeClr val="accent1"/>
            </a:lnRef>
            <a:fillRef idx="0">
              <a:schemeClr val="accent1"/>
            </a:fillRef>
            <a:effectRef idx="1">
              <a:schemeClr val="accent1"/>
            </a:effectRef>
            <a:fontRef idx="minor">
              <a:schemeClr val="tx1"/>
            </a:fontRef>
          </p:style>
        </p:cxnSp>
        <p:sp>
          <p:nvSpPr>
            <p:cNvPr id="35" name="TextBox 34">
              <a:extLst>
                <a:ext uri="{FF2B5EF4-FFF2-40B4-BE49-F238E27FC236}">
                  <a16:creationId xmlns:a16="http://schemas.microsoft.com/office/drawing/2014/main" id="{7B5EC3BA-A3F6-20A8-586B-AB959AECA4D9}"/>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
        <p:nvSpPr>
          <p:cNvPr id="38" name="Text Placeholder 24">
            <a:extLst>
              <a:ext uri="{FF2B5EF4-FFF2-40B4-BE49-F238E27FC236}">
                <a16:creationId xmlns:a16="http://schemas.microsoft.com/office/drawing/2014/main" id="{B425ACDF-1D0A-1F8B-11BF-B580E6322330}"/>
              </a:ext>
            </a:extLst>
          </p:cNvPr>
          <p:cNvSpPr>
            <a:spLocks noGrp="1"/>
          </p:cNvSpPr>
          <p:nvPr>
            <p:ph type="body" sz="quarter" idx="10" hasCustomPrompt="1"/>
          </p:nvPr>
        </p:nvSpPr>
        <p:spPr>
          <a:xfrm>
            <a:off x="840639" y="1542130"/>
            <a:ext cx="8426450" cy="528638"/>
          </a:xfrm>
        </p:spPr>
        <p:txBody>
          <a:bodyPr>
            <a:normAutofit/>
          </a:bodyPr>
          <a:lstStyle>
            <a:lvl1pPr marL="0" indent="0">
              <a:lnSpc>
                <a:spcPct val="100000"/>
              </a:lnSpc>
              <a:buNone/>
              <a:defRPr sz="2400">
                <a:solidFill>
                  <a:schemeClr val="bg2">
                    <a:lumMod val="10000"/>
                  </a:schemeClr>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
        <p:nvSpPr>
          <p:cNvPr id="39" name="Text Placeholder 24">
            <a:extLst>
              <a:ext uri="{FF2B5EF4-FFF2-40B4-BE49-F238E27FC236}">
                <a16:creationId xmlns:a16="http://schemas.microsoft.com/office/drawing/2014/main" id="{1776ACBD-7EF4-37FB-331C-4287F256DC4E}"/>
              </a:ext>
            </a:extLst>
          </p:cNvPr>
          <p:cNvSpPr>
            <a:spLocks noGrp="1"/>
          </p:cNvSpPr>
          <p:nvPr>
            <p:ph type="body" sz="quarter" idx="11" hasCustomPrompt="1"/>
          </p:nvPr>
        </p:nvSpPr>
        <p:spPr>
          <a:xfrm>
            <a:off x="840639" y="2342230"/>
            <a:ext cx="5255362" cy="3440428"/>
          </a:xfrm>
        </p:spPr>
        <p:txBody>
          <a:bodyPr>
            <a:normAutofit/>
          </a:bodyPr>
          <a:lstStyle>
            <a:lvl1pPr marL="0" indent="0">
              <a:lnSpc>
                <a:spcPct val="100000"/>
              </a:lnSpc>
              <a:buNone/>
              <a:defRPr sz="1400">
                <a:solidFill>
                  <a:schemeClr val="bg2">
                    <a:lumMod val="10000"/>
                  </a:schemeClr>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
        <p:nvSpPr>
          <p:cNvPr id="3" name="Table Placeholder 2">
            <a:extLst>
              <a:ext uri="{FF2B5EF4-FFF2-40B4-BE49-F238E27FC236}">
                <a16:creationId xmlns:a16="http://schemas.microsoft.com/office/drawing/2014/main" id="{B4FA0D61-F9A8-F207-2481-C3B757C7CDA3}"/>
              </a:ext>
            </a:extLst>
          </p:cNvPr>
          <p:cNvSpPr>
            <a:spLocks noGrp="1"/>
          </p:cNvSpPr>
          <p:nvPr>
            <p:ph type="tbl" sz="quarter" idx="12" hasCustomPrompt="1"/>
          </p:nvPr>
        </p:nvSpPr>
        <p:spPr>
          <a:xfrm>
            <a:off x="6324600" y="2341563"/>
            <a:ext cx="4987925" cy="3441700"/>
          </a:xfrm>
        </p:spPr>
        <p:txBody>
          <a:bodyPr/>
          <a:lstStyle/>
          <a:p>
            <a:r>
              <a:rPr lang="it-IT"/>
              <a:t>Click the </a:t>
            </a:r>
            <a:r>
              <a:rPr lang="it-IT" err="1"/>
              <a:t>icon</a:t>
            </a:r>
            <a:r>
              <a:rPr lang="it-IT"/>
              <a:t> to </a:t>
            </a:r>
            <a:r>
              <a:rPr lang="it-IT" err="1"/>
              <a:t>add</a:t>
            </a:r>
            <a:r>
              <a:rPr lang="it-IT"/>
              <a:t> a </a:t>
            </a:r>
            <a:r>
              <a:rPr lang="it-IT" err="1"/>
              <a:t>table</a:t>
            </a:r>
            <a:endParaRPr lang="it-IT"/>
          </a:p>
        </p:txBody>
      </p:sp>
    </p:spTree>
    <p:extLst>
      <p:ext uri="{BB962C8B-B14F-4D97-AF65-F5344CB8AC3E}">
        <p14:creationId xmlns:p14="http://schemas.microsoft.com/office/powerpoint/2010/main" val="71449688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498553-0285-7943-542B-82D786F59A9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it-IT"/>
          </a:p>
        </p:txBody>
      </p:sp>
      <p:sp>
        <p:nvSpPr>
          <p:cNvPr id="3" name="Text Placeholder 2">
            <a:extLst>
              <a:ext uri="{FF2B5EF4-FFF2-40B4-BE49-F238E27FC236}">
                <a16:creationId xmlns:a16="http://schemas.microsoft.com/office/drawing/2014/main" id="{47308AA1-93C5-087B-2D37-02105FC65B8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Date Placeholder 3">
            <a:extLst>
              <a:ext uri="{FF2B5EF4-FFF2-40B4-BE49-F238E27FC236}">
                <a16:creationId xmlns:a16="http://schemas.microsoft.com/office/drawing/2014/main" id="{14A02EC6-19D6-E1DB-3FED-9E9F1439B28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latin typeface="Poppins" pitchFamily="2" charset="77"/>
                <a:cs typeface="Poppins" pitchFamily="2" charset="77"/>
              </a:defRPr>
            </a:lvl1pPr>
          </a:lstStyle>
          <a:p>
            <a:endParaRPr lang="it-IT"/>
          </a:p>
        </p:txBody>
      </p:sp>
      <p:sp>
        <p:nvSpPr>
          <p:cNvPr id="5" name="Footer Placeholder 4">
            <a:extLst>
              <a:ext uri="{FF2B5EF4-FFF2-40B4-BE49-F238E27FC236}">
                <a16:creationId xmlns:a16="http://schemas.microsoft.com/office/drawing/2014/main" id="{307FD927-5D67-1735-CF1D-0A84910A07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latin typeface="Poppins" pitchFamily="2" charset="77"/>
                <a:cs typeface="Poppins" pitchFamily="2" charset="77"/>
              </a:defRPr>
            </a:lvl1pPr>
          </a:lstStyle>
          <a:p>
            <a:endParaRPr lang="it-IT"/>
          </a:p>
        </p:txBody>
      </p:sp>
      <p:sp>
        <p:nvSpPr>
          <p:cNvPr id="6" name="Slide Number Placeholder 5">
            <a:extLst>
              <a:ext uri="{FF2B5EF4-FFF2-40B4-BE49-F238E27FC236}">
                <a16:creationId xmlns:a16="http://schemas.microsoft.com/office/drawing/2014/main" id="{C466E7F9-D7A8-6453-491C-CFE8855672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latin typeface="Poppins" pitchFamily="2" charset="77"/>
                <a:cs typeface="Poppins" pitchFamily="2" charset="77"/>
              </a:defRPr>
            </a:lvl1pPr>
          </a:lstStyle>
          <a:p>
            <a:fld id="{C0CBC3C5-F122-0242-9DE1-56ADE21F8468}" type="slidenum">
              <a:rPr lang="it-IT" smtClean="0"/>
              <a:pPr/>
              <a:t>‹#›</a:t>
            </a:fld>
            <a:endParaRPr lang="it-IT"/>
          </a:p>
        </p:txBody>
      </p:sp>
    </p:spTree>
    <p:extLst>
      <p:ext uri="{BB962C8B-B14F-4D97-AF65-F5344CB8AC3E}">
        <p14:creationId xmlns:p14="http://schemas.microsoft.com/office/powerpoint/2010/main" val="1812037883"/>
      </p:ext>
    </p:extLst>
  </p:cSld>
  <p:clrMap bg1="lt1" tx1="dk1" bg2="lt2" tx2="dk2" accent1="accent1" accent2="accent2" accent3="accent3" accent4="accent4" accent5="accent5" accent6="accent6" hlink="hlink" folHlink="folHlink"/>
  <p:sldLayoutIdLst>
    <p:sldLayoutId id="2147483659" r:id="rId1"/>
    <p:sldLayoutId id="2147483693" r:id="rId2"/>
    <p:sldLayoutId id="2147483660" r:id="rId3"/>
    <p:sldLayoutId id="2147483704" r:id="rId4"/>
    <p:sldLayoutId id="2147483692" r:id="rId5"/>
    <p:sldLayoutId id="2147483661" r:id="rId6"/>
    <p:sldLayoutId id="2147483666" r:id="rId7"/>
    <p:sldLayoutId id="2147483694" r:id="rId8"/>
    <p:sldLayoutId id="2147483699" r:id="rId9"/>
    <p:sldLayoutId id="2147483700" r:id="rId10"/>
    <p:sldLayoutId id="2147483678" r:id="rId11"/>
    <p:sldLayoutId id="2147483698" r:id="rId12"/>
    <p:sldLayoutId id="2147483679" r:id="rId13"/>
    <p:sldLayoutId id="2147483697" r:id="rId14"/>
    <p:sldLayoutId id="2147483701" r:id="rId15"/>
    <p:sldLayoutId id="2147483702" r:id="rId16"/>
    <p:sldLayoutId id="2147483682" r:id="rId17"/>
    <p:sldLayoutId id="2147483703" r:id="rId18"/>
  </p:sldLayoutIdLst>
  <p:hf hdr="0" ftr="0" dt="0"/>
  <p:txStyles>
    <p:titleStyle>
      <a:lvl1pPr algn="l" defTabSz="914400" rtl="0" eaLnBrk="1" latinLnBrk="0" hangingPunct="1">
        <a:lnSpc>
          <a:spcPct val="90000"/>
        </a:lnSpc>
        <a:spcBef>
          <a:spcPct val="0"/>
        </a:spcBef>
        <a:buNone/>
        <a:defRPr sz="4400" b="1" kern="1200">
          <a:solidFill>
            <a:schemeClr val="tx1"/>
          </a:solidFill>
          <a:latin typeface="Poppins" pitchFamily="2" charset="77"/>
          <a:ea typeface="+mj-ea"/>
          <a:cs typeface="Poppins" pitchFamily="2" charset="77"/>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Poppins" pitchFamily="2" charset="77"/>
          <a:ea typeface="+mn-ea"/>
          <a:cs typeface="Poppins" pitchFamily="2" charset="77"/>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Poppins" pitchFamily="2" charset="77"/>
          <a:ea typeface="+mn-ea"/>
          <a:cs typeface="Poppins" pitchFamily="2" charset="77"/>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Poppins" pitchFamily="2" charset="77"/>
          <a:ea typeface="+mn-ea"/>
          <a:cs typeface="Poppins" pitchFamily="2" charset="77"/>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 Id="rId5" Type="http://schemas.openxmlformats.org/officeDocument/2006/relationships/image" Target="../media/image25.PNG"/><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EAEA4-8819-62FE-52D7-5292E12E04EF}"/>
              </a:ext>
            </a:extLst>
          </p:cNvPr>
          <p:cNvSpPr>
            <a:spLocks noGrp="1"/>
          </p:cNvSpPr>
          <p:nvPr>
            <p:ph type="title"/>
          </p:nvPr>
        </p:nvSpPr>
        <p:spPr/>
        <p:txBody>
          <a:bodyPr/>
          <a:lstStyle/>
          <a:p>
            <a:r>
              <a:rPr lang="nl-BE" dirty="0"/>
              <a:t>Image Processing </a:t>
            </a:r>
            <a:r>
              <a:rPr lang="nl-BE" dirty="0" err="1"/>
              <a:t>Exercises</a:t>
            </a:r>
            <a:endParaRPr lang="en-BE" dirty="0"/>
          </a:p>
        </p:txBody>
      </p:sp>
      <p:sp>
        <p:nvSpPr>
          <p:cNvPr id="3" name="Text Placeholder 2">
            <a:extLst>
              <a:ext uri="{FF2B5EF4-FFF2-40B4-BE49-F238E27FC236}">
                <a16:creationId xmlns:a16="http://schemas.microsoft.com/office/drawing/2014/main" id="{DCD7609C-B3D1-93CE-BFD9-948C107D0DFA}"/>
              </a:ext>
            </a:extLst>
          </p:cNvPr>
          <p:cNvSpPr>
            <a:spLocks noGrp="1"/>
          </p:cNvSpPr>
          <p:nvPr>
            <p:ph type="body" sz="quarter" idx="10"/>
          </p:nvPr>
        </p:nvSpPr>
        <p:spPr/>
        <p:txBody>
          <a:bodyPr vert="horz" lIns="91440" tIns="45720" rIns="91440" bIns="45720" rtlCol="0" anchor="t">
            <a:normAutofit/>
          </a:bodyPr>
          <a:lstStyle/>
          <a:p>
            <a:r>
              <a:rPr lang="it-IT" dirty="0" err="1"/>
              <a:t>Hands-on</a:t>
            </a:r>
            <a:r>
              <a:rPr lang="it-IT" dirty="0"/>
              <a:t> session</a:t>
            </a:r>
          </a:p>
        </p:txBody>
      </p:sp>
      <p:sp>
        <p:nvSpPr>
          <p:cNvPr id="6" name="Text Placeholder 5">
            <a:extLst>
              <a:ext uri="{FF2B5EF4-FFF2-40B4-BE49-F238E27FC236}">
                <a16:creationId xmlns:a16="http://schemas.microsoft.com/office/drawing/2014/main" id="{F97A059D-7FCA-4813-253F-2182D60017B7}"/>
              </a:ext>
            </a:extLst>
          </p:cNvPr>
          <p:cNvSpPr>
            <a:spLocks noGrp="1"/>
          </p:cNvSpPr>
          <p:nvPr>
            <p:ph type="body" sz="quarter" idx="13"/>
          </p:nvPr>
        </p:nvSpPr>
        <p:spPr/>
        <p:txBody>
          <a:bodyPr vert="horz" lIns="91440" tIns="45720" rIns="91440" bIns="45720" rtlCol="0" anchor="t">
            <a:normAutofit/>
          </a:bodyPr>
          <a:lstStyle/>
          <a:p>
            <a:r>
              <a:rPr lang="it-IT" dirty="0"/>
              <a:t>Naomi Thiru</a:t>
            </a:r>
          </a:p>
        </p:txBody>
      </p:sp>
      <p:sp>
        <p:nvSpPr>
          <p:cNvPr id="7" name="Text Placeholder 6">
            <a:extLst>
              <a:ext uri="{FF2B5EF4-FFF2-40B4-BE49-F238E27FC236}">
                <a16:creationId xmlns:a16="http://schemas.microsoft.com/office/drawing/2014/main" id="{936F5F40-3DF8-2784-8D4B-AA467879D53A}"/>
              </a:ext>
            </a:extLst>
          </p:cNvPr>
          <p:cNvSpPr>
            <a:spLocks noGrp="1"/>
          </p:cNvSpPr>
          <p:nvPr>
            <p:ph type="body" sz="quarter" idx="14"/>
          </p:nvPr>
        </p:nvSpPr>
        <p:spPr/>
        <p:txBody>
          <a:bodyPr vert="horz" lIns="91440" tIns="45720" rIns="91440" bIns="45720" rtlCol="0" anchor="t">
            <a:normAutofit/>
          </a:bodyPr>
          <a:lstStyle/>
          <a:p>
            <a:r>
              <a:rPr lang="it-IT" dirty="0"/>
              <a:t>KU </a:t>
            </a:r>
            <a:r>
              <a:rPr lang="it-IT" dirty="0" err="1"/>
              <a:t>Leuven</a:t>
            </a:r>
            <a:r>
              <a:rPr lang="it-IT" dirty="0"/>
              <a:t>(SADL)</a:t>
            </a:r>
          </a:p>
        </p:txBody>
      </p:sp>
      <p:pic>
        <p:nvPicPr>
          <p:cNvPr id="9" name="Picture 8" descr="A blue and white logo&#10;&#10;Description automatically generated">
            <a:extLst>
              <a:ext uri="{FF2B5EF4-FFF2-40B4-BE49-F238E27FC236}">
                <a16:creationId xmlns:a16="http://schemas.microsoft.com/office/drawing/2014/main" id="{B018ABCC-AC36-11FF-FE5A-B4B606563EA1}"/>
              </a:ext>
            </a:extLst>
          </p:cNvPr>
          <p:cNvPicPr>
            <a:picLocks noChangeAspect="1"/>
          </p:cNvPicPr>
          <p:nvPr/>
        </p:nvPicPr>
        <p:blipFill>
          <a:blip r:embed="rId2"/>
          <a:stretch>
            <a:fillRect/>
          </a:stretch>
        </p:blipFill>
        <p:spPr>
          <a:xfrm>
            <a:off x="4073823" y="5052029"/>
            <a:ext cx="2248426" cy="802766"/>
          </a:xfrm>
          <a:prstGeom prst="rect">
            <a:avLst/>
          </a:prstGeom>
        </p:spPr>
      </p:pic>
    </p:spTree>
    <p:extLst>
      <p:ext uri="{BB962C8B-B14F-4D97-AF65-F5344CB8AC3E}">
        <p14:creationId xmlns:p14="http://schemas.microsoft.com/office/powerpoint/2010/main" val="11792580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EE1C9-9E0F-F429-3086-45E2938FA5FC}"/>
              </a:ext>
            </a:extLst>
          </p:cNvPr>
          <p:cNvSpPr>
            <a:spLocks noGrp="1"/>
          </p:cNvSpPr>
          <p:nvPr>
            <p:ph type="title"/>
          </p:nvPr>
        </p:nvSpPr>
        <p:spPr/>
        <p:txBody>
          <a:bodyPr>
            <a:normAutofit fontScale="90000"/>
          </a:bodyPr>
          <a:lstStyle/>
          <a:p>
            <a:r>
              <a:rPr lang="nl-BE" dirty="0"/>
              <a:t>Load data</a:t>
            </a:r>
            <a:endParaRPr lang="en-BE" dirty="0"/>
          </a:p>
        </p:txBody>
      </p:sp>
      <p:sp>
        <p:nvSpPr>
          <p:cNvPr id="4" name="Text Placeholder 3">
            <a:extLst>
              <a:ext uri="{FF2B5EF4-FFF2-40B4-BE49-F238E27FC236}">
                <a16:creationId xmlns:a16="http://schemas.microsoft.com/office/drawing/2014/main" id="{D34096EB-6C86-D85C-5B71-51AC926FAC7A}"/>
              </a:ext>
            </a:extLst>
          </p:cNvPr>
          <p:cNvSpPr>
            <a:spLocks noGrp="1"/>
          </p:cNvSpPr>
          <p:nvPr>
            <p:ph type="body" sz="quarter" idx="11"/>
          </p:nvPr>
        </p:nvSpPr>
        <p:spPr>
          <a:xfrm>
            <a:off x="684119" y="1338662"/>
            <a:ext cx="10383795" cy="3440428"/>
          </a:xfrm>
        </p:spPr>
        <p:txBody>
          <a:bodyPr>
            <a:normAutofit/>
          </a:bodyPr>
          <a:lstStyle/>
          <a:p>
            <a:r>
              <a:rPr lang="en-BE" sz="1800" dirty="0"/>
              <a:t>Exercise: Load the </a:t>
            </a:r>
            <a:r>
              <a:rPr lang="nl-BE" sz="1800" dirty="0" err="1"/>
              <a:t>hyperspectral</a:t>
            </a:r>
            <a:r>
              <a:rPr lang="nl-BE" sz="1800" dirty="0"/>
              <a:t> </a:t>
            </a:r>
            <a:r>
              <a:rPr lang="en-BE" sz="1800" dirty="0"/>
              <a:t>data provided in the folder ‘data’ provided:</a:t>
            </a:r>
          </a:p>
          <a:p>
            <a:r>
              <a:rPr lang="nl-BE" sz="1800" dirty="0"/>
              <a:t>	</a:t>
            </a:r>
            <a:r>
              <a:rPr lang="en-BE" sz="1800" dirty="0"/>
              <a:t>Raster</a:t>
            </a:r>
            <a:r>
              <a:rPr lang="nl-BE" sz="1800" dirty="0"/>
              <a:t>s</a:t>
            </a:r>
            <a:r>
              <a:rPr lang="nl-BE" sz="1800" dirty="0">
                <a:sym typeface="Wingdings" panose="05000000000000000000" pitchFamily="2" charset="2"/>
              </a:rPr>
              <a:t>”</a:t>
            </a:r>
            <a:r>
              <a:rPr lang="en-BE" sz="1800" i="1" dirty="0" err="1"/>
              <a:t>urban_industrial</a:t>
            </a:r>
            <a:r>
              <a:rPr lang="en-BE" sz="1800" i="1" dirty="0"/>
              <a:t>_</a:t>
            </a:r>
            <a:r>
              <a:rPr lang="nl-BE" sz="1800" i="1" dirty="0"/>
              <a:t>zone</a:t>
            </a:r>
            <a:r>
              <a:rPr lang="en-BE" sz="1800" i="1" dirty="0"/>
              <a:t>.</a:t>
            </a:r>
            <a:r>
              <a:rPr lang="en-BE" sz="1800" i="1" dirty="0" err="1"/>
              <a:t>tif</a:t>
            </a:r>
            <a:r>
              <a:rPr lang="nl-BE" sz="1800" dirty="0"/>
              <a:t>”</a:t>
            </a:r>
          </a:p>
          <a:p>
            <a:endParaRPr lang="en-BE" sz="1800" dirty="0"/>
          </a:p>
          <a:p>
            <a:endParaRPr lang="nl-BE" sz="1800" dirty="0"/>
          </a:p>
          <a:p>
            <a:r>
              <a:rPr lang="nl-BE" sz="1800" dirty="0"/>
              <a:t>Data source </a:t>
            </a:r>
            <a:r>
              <a:rPr lang="nl-BE" sz="1800" dirty="0">
                <a:sym typeface="Wingdings" panose="05000000000000000000" pitchFamily="2" charset="2"/>
              </a:rPr>
              <a:t></a:t>
            </a:r>
            <a:r>
              <a:rPr lang="nl-BE" sz="1800" dirty="0" err="1">
                <a:sym typeface="Wingdings" panose="05000000000000000000" pitchFamily="2" charset="2"/>
              </a:rPr>
              <a:t>Add</a:t>
            </a:r>
            <a:r>
              <a:rPr lang="nl-BE" sz="1800" dirty="0">
                <a:sym typeface="Wingdings" panose="05000000000000000000" pitchFamily="2" charset="2"/>
              </a:rPr>
              <a:t> data source         (select image)open</a:t>
            </a:r>
          </a:p>
          <a:p>
            <a:r>
              <a:rPr lang="nl-BE" sz="1800" dirty="0"/>
              <a:t>“</a:t>
            </a:r>
            <a:r>
              <a:rPr lang="en-BE" sz="1800" i="1" dirty="0" err="1"/>
              <a:t>urban_industrial</a:t>
            </a:r>
            <a:r>
              <a:rPr lang="en-BE" sz="1800" i="1" dirty="0"/>
              <a:t>_</a:t>
            </a:r>
            <a:r>
              <a:rPr lang="nl-BE" sz="1800" i="1" dirty="0"/>
              <a:t>zone</a:t>
            </a:r>
            <a:r>
              <a:rPr lang="en-BE" sz="1800" i="1" dirty="0"/>
              <a:t>.</a:t>
            </a:r>
            <a:r>
              <a:rPr lang="en-BE" sz="1800" i="1" dirty="0" err="1"/>
              <a:t>tif</a:t>
            </a:r>
            <a:r>
              <a:rPr lang="nl-BE" sz="1800" dirty="0"/>
              <a:t>”</a:t>
            </a:r>
            <a:r>
              <a:rPr lang="en-BE" sz="1800" dirty="0">
                <a:sym typeface="Wingdings" panose="05000000000000000000" pitchFamily="2" charset="2"/>
              </a:rPr>
              <a:t>right </a:t>
            </a:r>
            <a:r>
              <a:rPr lang="en-BE" sz="1800" dirty="0" err="1">
                <a:sym typeface="Wingdings" panose="05000000000000000000" pitchFamily="2" charset="2"/>
              </a:rPr>
              <a:t>clickOpen</a:t>
            </a:r>
            <a:r>
              <a:rPr lang="en-BE" sz="1800" dirty="0">
                <a:sym typeface="Wingdings" panose="05000000000000000000" pitchFamily="2" charset="2"/>
              </a:rPr>
              <a:t> in new </a:t>
            </a:r>
            <a:r>
              <a:rPr lang="en-BE" sz="1800" dirty="0" err="1">
                <a:sym typeface="Wingdings" panose="05000000000000000000" pitchFamily="2" charset="2"/>
              </a:rPr>
              <a:t>mapTrue</a:t>
            </a:r>
            <a:r>
              <a:rPr lang="en-BE" sz="1800" dirty="0">
                <a:sym typeface="Wingdings" panose="05000000000000000000" pitchFamily="2" charset="2"/>
              </a:rPr>
              <a:t> </a:t>
            </a:r>
            <a:r>
              <a:rPr lang="en-BE" sz="1800" dirty="0" err="1">
                <a:sym typeface="Wingdings" panose="05000000000000000000" pitchFamily="2" charset="2"/>
              </a:rPr>
              <a:t>color</a:t>
            </a:r>
            <a:endParaRPr lang="en-BE" sz="1800" dirty="0"/>
          </a:p>
          <a:p>
            <a:endParaRPr lang="nl-BE" sz="1800" dirty="0"/>
          </a:p>
          <a:p>
            <a:endParaRPr lang="en-BE" sz="1800" dirty="0"/>
          </a:p>
        </p:txBody>
      </p:sp>
      <p:pic>
        <p:nvPicPr>
          <p:cNvPr id="6" name="Picture 5">
            <a:extLst>
              <a:ext uri="{FF2B5EF4-FFF2-40B4-BE49-F238E27FC236}">
                <a16:creationId xmlns:a16="http://schemas.microsoft.com/office/drawing/2014/main" id="{0788F930-6956-AF28-DF6D-BAEE018E4B1A}"/>
              </a:ext>
            </a:extLst>
          </p:cNvPr>
          <p:cNvPicPr>
            <a:picLocks noChangeAspect="1"/>
          </p:cNvPicPr>
          <p:nvPr/>
        </p:nvPicPr>
        <p:blipFill>
          <a:blip r:embed="rId2"/>
          <a:stretch>
            <a:fillRect/>
          </a:stretch>
        </p:blipFill>
        <p:spPr>
          <a:xfrm>
            <a:off x="4412656" y="2820337"/>
            <a:ext cx="402535" cy="477078"/>
          </a:xfrm>
          <a:prstGeom prst="rect">
            <a:avLst/>
          </a:prstGeom>
        </p:spPr>
      </p:pic>
      <p:sp>
        <p:nvSpPr>
          <p:cNvPr id="5" name="Google Shape;244;p30">
            <a:extLst>
              <a:ext uri="{FF2B5EF4-FFF2-40B4-BE49-F238E27FC236}">
                <a16:creationId xmlns:a16="http://schemas.microsoft.com/office/drawing/2014/main" id="{0C0A1414-45FA-0738-2BF1-FDFA4BBB860F}"/>
              </a:ext>
            </a:extLst>
          </p:cNvPr>
          <p:cNvSpPr txBox="1"/>
          <p:nvPr/>
        </p:nvSpPr>
        <p:spPr>
          <a:xfrm>
            <a:off x="2446933" y="2094980"/>
            <a:ext cx="5480649" cy="658500"/>
          </a:xfrm>
          <a:prstGeom prst="rect">
            <a:avLst/>
          </a:prstGeom>
          <a:noFill/>
          <a:ln>
            <a:noFill/>
          </a:ln>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nl-BE" sz="1600" dirty="0">
                <a:solidFill>
                  <a:schemeClr val="bg2">
                    <a:lumMod val="10000"/>
                  </a:schemeClr>
                </a:solidFill>
              </a:rPr>
              <a:t>350</a:t>
            </a:r>
            <a:r>
              <a:rPr lang="it" sz="1600" dirty="0">
                <a:solidFill>
                  <a:schemeClr val="bg2">
                    <a:lumMod val="10000"/>
                  </a:schemeClr>
                </a:solidFill>
                <a:ea typeface="Space Grotesk"/>
                <a:cs typeface="Space Grotesk"/>
                <a:sym typeface="Space Grotesk"/>
              </a:rPr>
              <a:t> bands, VNIR + SWIR, </a:t>
            </a:r>
            <a:r>
              <a:rPr lang="en-US" sz="1600" dirty="0">
                <a:solidFill>
                  <a:schemeClr val="bg2">
                    <a:lumMod val="10000"/>
                  </a:schemeClr>
                </a:solidFill>
                <a:effectLst/>
                <a:ea typeface="Calibri" panose="020F0502020204030204" pitchFamily="34" charset="0"/>
                <a:cs typeface="Times New Roman" panose="02020603050405020304" pitchFamily="18" charset="0"/>
              </a:rPr>
              <a:t>377 to 2500 nm</a:t>
            </a:r>
            <a:endParaRPr sz="1600" dirty="0">
              <a:solidFill>
                <a:schemeClr val="bg2">
                  <a:lumMod val="10000"/>
                </a:schemeClr>
              </a:solidFill>
              <a:ea typeface="Space Grotesk"/>
              <a:cs typeface="Space Grotesk"/>
              <a:sym typeface="Space Grotesk"/>
            </a:endParaRPr>
          </a:p>
        </p:txBody>
      </p:sp>
    </p:spTree>
    <p:extLst>
      <p:ext uri="{BB962C8B-B14F-4D97-AF65-F5344CB8AC3E}">
        <p14:creationId xmlns:p14="http://schemas.microsoft.com/office/powerpoint/2010/main" val="1317220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7918745-FA83-9C23-49ED-9DCDB0E3EB9D}"/>
              </a:ext>
            </a:extLst>
          </p:cNvPr>
          <p:cNvPicPr>
            <a:picLocks noChangeAspect="1"/>
          </p:cNvPicPr>
          <p:nvPr/>
        </p:nvPicPr>
        <p:blipFill>
          <a:blip r:embed="rId2"/>
          <a:stretch>
            <a:fillRect/>
          </a:stretch>
        </p:blipFill>
        <p:spPr>
          <a:xfrm>
            <a:off x="607648" y="734811"/>
            <a:ext cx="10442974" cy="6123189"/>
          </a:xfrm>
          <a:prstGeom prst="rect">
            <a:avLst/>
          </a:prstGeom>
        </p:spPr>
      </p:pic>
    </p:spTree>
    <p:extLst>
      <p:ext uri="{BB962C8B-B14F-4D97-AF65-F5344CB8AC3E}">
        <p14:creationId xmlns:p14="http://schemas.microsoft.com/office/powerpoint/2010/main" val="36363859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B5F3D-2B24-0325-BACC-202D987A8226}"/>
              </a:ext>
            </a:extLst>
          </p:cNvPr>
          <p:cNvSpPr>
            <a:spLocks noGrp="1"/>
          </p:cNvSpPr>
          <p:nvPr>
            <p:ph type="title"/>
          </p:nvPr>
        </p:nvSpPr>
        <p:spPr>
          <a:xfrm>
            <a:off x="838200" y="659229"/>
            <a:ext cx="9353724" cy="684222"/>
          </a:xfrm>
        </p:spPr>
        <p:txBody>
          <a:bodyPr>
            <a:normAutofit fontScale="90000"/>
          </a:bodyPr>
          <a:lstStyle/>
          <a:p>
            <a:r>
              <a:rPr lang="nl-BE" dirty="0"/>
              <a:t>True </a:t>
            </a:r>
            <a:r>
              <a:rPr lang="en-BE" dirty="0"/>
              <a:t>and False Colour Composites</a:t>
            </a:r>
          </a:p>
        </p:txBody>
      </p:sp>
      <p:sp>
        <p:nvSpPr>
          <p:cNvPr id="4" name="Text Placeholder 3">
            <a:extLst>
              <a:ext uri="{FF2B5EF4-FFF2-40B4-BE49-F238E27FC236}">
                <a16:creationId xmlns:a16="http://schemas.microsoft.com/office/drawing/2014/main" id="{BE83847A-4B7D-AB8F-8867-9A870BFA179E}"/>
              </a:ext>
            </a:extLst>
          </p:cNvPr>
          <p:cNvSpPr>
            <a:spLocks noGrp="1"/>
          </p:cNvSpPr>
          <p:nvPr>
            <p:ph type="body" sz="quarter" idx="11"/>
          </p:nvPr>
        </p:nvSpPr>
        <p:spPr>
          <a:xfrm>
            <a:off x="480447" y="1343451"/>
            <a:ext cx="11236273" cy="5328570"/>
          </a:xfrm>
        </p:spPr>
        <p:txBody>
          <a:bodyPr>
            <a:noAutofit/>
          </a:bodyPr>
          <a:lstStyle/>
          <a:p>
            <a:r>
              <a:rPr lang="nl-BE" sz="1800" dirty="0"/>
              <a:t>Band </a:t>
            </a:r>
            <a:r>
              <a:rPr lang="en-BE" sz="1800" dirty="0"/>
              <a:t>combinations</a:t>
            </a:r>
            <a:r>
              <a:rPr lang="nl-BE" sz="1800" dirty="0"/>
              <a:t> in </a:t>
            </a:r>
            <a:r>
              <a:rPr lang="en-BE" sz="1800" dirty="0"/>
              <a:t>the</a:t>
            </a:r>
            <a:r>
              <a:rPr lang="nl-BE" sz="1800" dirty="0"/>
              <a:t> SWIR </a:t>
            </a:r>
            <a:r>
              <a:rPr lang="en-BE" sz="1800" dirty="0"/>
              <a:t>and</a:t>
            </a:r>
            <a:r>
              <a:rPr lang="nl-BE" sz="1800" dirty="0"/>
              <a:t> NIR band ranges </a:t>
            </a:r>
            <a:r>
              <a:rPr lang="en-BE" sz="1800" dirty="0"/>
              <a:t>can reveal </a:t>
            </a:r>
            <a:r>
              <a:rPr lang="nl-BE" sz="1800" dirty="0"/>
              <a:t>different features in a landscape</a:t>
            </a:r>
          </a:p>
          <a:p>
            <a:r>
              <a:rPr lang="nl-BE" sz="1800" dirty="0" err="1"/>
              <a:t>Exercise</a:t>
            </a:r>
            <a:r>
              <a:rPr lang="nl-BE" sz="1800" dirty="0"/>
              <a:t>: Test </a:t>
            </a:r>
            <a:r>
              <a:rPr lang="en-BE" sz="1800" dirty="0"/>
              <a:t>the following</a:t>
            </a:r>
            <a:r>
              <a:rPr lang="nl-BE" sz="1800" dirty="0"/>
              <a:t> in </a:t>
            </a:r>
            <a:r>
              <a:rPr lang="nl-BE" sz="1800" dirty="0" err="1"/>
              <a:t>the</a:t>
            </a:r>
            <a:r>
              <a:rPr lang="nl-BE" sz="1800" dirty="0"/>
              <a:t> raster </a:t>
            </a:r>
            <a:r>
              <a:rPr lang="nl-BE" sz="1800" dirty="0" err="1"/>
              <a:t>layer</a:t>
            </a:r>
            <a:r>
              <a:rPr lang="nl-BE" sz="1800" dirty="0"/>
              <a:t> styling </a:t>
            </a:r>
            <a:r>
              <a:rPr lang="nl-BE" sz="1800" dirty="0" err="1"/>
              <a:t>window</a:t>
            </a:r>
            <a:r>
              <a:rPr lang="nl-BE" sz="1800" dirty="0"/>
              <a:t>;</a:t>
            </a:r>
          </a:p>
          <a:p>
            <a:pPr marL="285750" indent="-285750">
              <a:buFontTx/>
              <a:buChar char="-"/>
            </a:pPr>
            <a:r>
              <a:rPr lang="en-US" sz="1800" b="1" dirty="0"/>
              <a:t>Combination 1 (SWIR1, NIR, Blue): </a:t>
            </a:r>
            <a:r>
              <a:rPr lang="en-US" sz="1500" dirty="0"/>
              <a:t>Useful for distinguishing man-made surfaces, vegetation, and water features.</a:t>
            </a:r>
          </a:p>
          <a:p>
            <a:pPr marL="285750" indent="-285750">
              <a:buFontTx/>
              <a:buChar char="-"/>
            </a:pPr>
            <a:r>
              <a:rPr lang="en-US" sz="1800" b="1" dirty="0"/>
              <a:t>Combination 2 (SWIR1-SWIR2-NIR): </a:t>
            </a:r>
            <a:r>
              <a:rPr lang="en-US" sz="1500" dirty="0"/>
              <a:t>For better discrimination, adding a second SWIR band can enhance contrast between man-made surfaces like concrete, which has a stronger SWIR reflection, and asphalt, which remains relatively dark.</a:t>
            </a:r>
          </a:p>
          <a:p>
            <a:pPr marL="285750" indent="-285750">
              <a:buFontTx/>
              <a:buChar char="-"/>
            </a:pPr>
            <a:r>
              <a:rPr lang="en-US" sz="1800" b="1" dirty="0"/>
              <a:t>Combination 3 (NIR-Green-Red): </a:t>
            </a:r>
            <a:r>
              <a:rPr lang="en-US" sz="1500" dirty="0"/>
              <a:t>A classic false-color combination that emphasizes vegetation, which can often be integrated within built-up areas, parks, or tree-lined streets. Vegetation will appear in bright tones, contrasting with urban materials.	</a:t>
            </a:r>
          </a:p>
          <a:p>
            <a:pPr marL="285750" indent="-285750">
              <a:buFontTx/>
              <a:buChar char="-"/>
            </a:pPr>
            <a:r>
              <a:rPr lang="en-US" sz="1800" b="1" dirty="0"/>
              <a:t>Combination 4 (SWIR1-NIR-Green): </a:t>
            </a:r>
            <a:r>
              <a:rPr lang="en-US" sz="1500" dirty="0"/>
              <a:t>With SWIR highlighting moisture content, this combination is effective for detecting green roofs, park areas, or vegetation along roadsides, even in dense urban areas. Helps in distinguishing different roof types, as materials like metal, shingles, and ceramic have unique spectral responses. SWIR1 is particularly sensitive to material composition and moisture content, while NIR can separate vegetated green roofs.	</a:t>
            </a:r>
          </a:p>
          <a:p>
            <a:pPr marL="285750" indent="-285750">
              <a:buFontTx/>
              <a:buChar char="-"/>
            </a:pPr>
            <a:r>
              <a:rPr lang="en-US" sz="1800" b="1" dirty="0"/>
              <a:t>Combination 5 (SWIR1-Red-Green): </a:t>
            </a:r>
            <a:r>
              <a:rPr lang="en-US" sz="1500" dirty="0"/>
              <a:t>SWIR and Red can help distinguish roofing materials with varying thermal or water absorption characteristics, while Green adds a layer of contrast for vegetation versus non-vegetated surfaces.</a:t>
            </a:r>
          </a:p>
        </p:txBody>
      </p:sp>
    </p:spTree>
    <p:extLst>
      <p:ext uri="{BB962C8B-B14F-4D97-AF65-F5344CB8AC3E}">
        <p14:creationId xmlns:p14="http://schemas.microsoft.com/office/powerpoint/2010/main" val="16292581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C28C7-16A2-136C-35A7-8AB7728E093D}"/>
              </a:ext>
            </a:extLst>
          </p:cNvPr>
          <p:cNvSpPr>
            <a:spLocks noGrp="1"/>
          </p:cNvSpPr>
          <p:nvPr>
            <p:ph type="title"/>
          </p:nvPr>
        </p:nvSpPr>
        <p:spPr/>
        <p:txBody>
          <a:bodyPr>
            <a:normAutofit fontScale="90000"/>
          </a:bodyPr>
          <a:lstStyle/>
          <a:p>
            <a:r>
              <a:rPr lang="en-BE" dirty="0"/>
              <a:t>Spectral</a:t>
            </a:r>
            <a:r>
              <a:rPr lang="nl-BE" dirty="0"/>
              <a:t> Viewer</a:t>
            </a:r>
            <a:endParaRPr lang="en-BE" dirty="0"/>
          </a:p>
        </p:txBody>
      </p:sp>
      <p:sp>
        <p:nvSpPr>
          <p:cNvPr id="4" name="Text Placeholder 3">
            <a:extLst>
              <a:ext uri="{FF2B5EF4-FFF2-40B4-BE49-F238E27FC236}">
                <a16:creationId xmlns:a16="http://schemas.microsoft.com/office/drawing/2014/main" id="{BEB6EFB0-FEAF-5883-3252-F9F1035ADEBD}"/>
              </a:ext>
            </a:extLst>
          </p:cNvPr>
          <p:cNvSpPr>
            <a:spLocks noGrp="1"/>
          </p:cNvSpPr>
          <p:nvPr>
            <p:ph type="body" sz="quarter" idx="11"/>
          </p:nvPr>
        </p:nvSpPr>
        <p:spPr>
          <a:xfrm>
            <a:off x="838200" y="1529430"/>
            <a:ext cx="10383795" cy="999475"/>
          </a:xfrm>
        </p:spPr>
        <p:txBody>
          <a:bodyPr>
            <a:noAutofit/>
          </a:bodyPr>
          <a:lstStyle/>
          <a:p>
            <a:r>
              <a:rPr lang="en-BE" sz="1600" dirty="0"/>
              <a:t>Explore spectral signatures:</a:t>
            </a:r>
          </a:p>
          <a:p>
            <a:pPr marL="285750" indent="-285750">
              <a:buFontTx/>
              <a:buChar char="-"/>
            </a:pPr>
            <a:r>
              <a:rPr lang="nl-BE" sz="1600" dirty="0" err="1"/>
              <a:t>With</a:t>
            </a:r>
            <a:r>
              <a:rPr lang="nl-BE" sz="1600" dirty="0"/>
              <a:t> </a:t>
            </a:r>
            <a:r>
              <a:rPr lang="nl-BE" sz="1600" dirty="0" err="1"/>
              <a:t>the</a:t>
            </a:r>
            <a:r>
              <a:rPr lang="nl-BE" sz="1600" dirty="0"/>
              <a:t> cursor          , i</a:t>
            </a:r>
            <a:r>
              <a:rPr lang="en-BE" sz="1600" dirty="0" err="1"/>
              <a:t>nspect</a:t>
            </a:r>
            <a:r>
              <a:rPr lang="en-BE" sz="1600" dirty="0"/>
              <a:t> signatures</a:t>
            </a:r>
            <a:r>
              <a:rPr lang="nl-BE" sz="1600" dirty="0"/>
              <a:t> on </a:t>
            </a:r>
            <a:r>
              <a:rPr lang="nl-BE" sz="1600" dirty="0" err="1"/>
              <a:t>the</a:t>
            </a:r>
            <a:r>
              <a:rPr lang="nl-BE" sz="1600" dirty="0"/>
              <a:t> image “</a:t>
            </a:r>
            <a:r>
              <a:rPr lang="en-BE" sz="1600" i="1" dirty="0" err="1"/>
              <a:t>urban_industrial</a:t>
            </a:r>
            <a:r>
              <a:rPr lang="en-BE" sz="1600" i="1" dirty="0"/>
              <a:t>_</a:t>
            </a:r>
            <a:r>
              <a:rPr lang="nl-BE" sz="1600" i="1" dirty="0"/>
              <a:t>zone</a:t>
            </a:r>
            <a:r>
              <a:rPr lang="en-BE" sz="1600" i="1" dirty="0"/>
              <a:t>.</a:t>
            </a:r>
            <a:r>
              <a:rPr lang="en-BE" sz="1600" i="1" dirty="0" err="1"/>
              <a:t>tif</a:t>
            </a:r>
            <a:r>
              <a:rPr lang="nl-BE" sz="1600" dirty="0"/>
              <a:t>”</a:t>
            </a:r>
          </a:p>
          <a:p>
            <a:r>
              <a:rPr lang="nl-BE" sz="1600" dirty="0"/>
              <a:t> pixels</a:t>
            </a:r>
            <a:r>
              <a:rPr lang="en-BE" sz="1600" dirty="0"/>
              <a:t> across </a:t>
            </a:r>
            <a:r>
              <a:rPr lang="nl-BE" sz="1600" dirty="0" err="1"/>
              <a:t>the</a:t>
            </a:r>
            <a:r>
              <a:rPr lang="nl-BE" sz="1600" dirty="0"/>
              <a:t> </a:t>
            </a:r>
            <a:r>
              <a:rPr lang="en-BE" sz="1600" dirty="0"/>
              <a:t>wavelength </a:t>
            </a:r>
          </a:p>
        </p:txBody>
      </p:sp>
      <p:pic>
        <p:nvPicPr>
          <p:cNvPr id="7" name="Google Shape;240;p30">
            <a:extLst>
              <a:ext uri="{FF2B5EF4-FFF2-40B4-BE49-F238E27FC236}">
                <a16:creationId xmlns:a16="http://schemas.microsoft.com/office/drawing/2014/main" id="{029D6F97-C01F-6BC6-E184-55DE8D92EBF2}"/>
              </a:ext>
            </a:extLst>
          </p:cNvPr>
          <p:cNvPicPr preferRelativeResize="0"/>
          <p:nvPr/>
        </p:nvPicPr>
        <p:blipFill>
          <a:blip r:embed="rId2">
            <a:alphaModFix/>
          </a:blip>
          <a:stretch>
            <a:fillRect/>
          </a:stretch>
        </p:blipFill>
        <p:spPr>
          <a:xfrm>
            <a:off x="113089" y="3296701"/>
            <a:ext cx="11965821" cy="3599234"/>
          </a:xfrm>
          <a:prstGeom prst="rect">
            <a:avLst/>
          </a:prstGeom>
          <a:noFill/>
          <a:ln>
            <a:noFill/>
          </a:ln>
        </p:spPr>
      </p:pic>
      <p:pic>
        <p:nvPicPr>
          <p:cNvPr id="9" name="Picture 8">
            <a:extLst>
              <a:ext uri="{FF2B5EF4-FFF2-40B4-BE49-F238E27FC236}">
                <a16:creationId xmlns:a16="http://schemas.microsoft.com/office/drawing/2014/main" id="{1B443AE3-6540-ECE0-0DDE-88592620218A}"/>
              </a:ext>
            </a:extLst>
          </p:cNvPr>
          <p:cNvPicPr>
            <a:picLocks noChangeAspect="1"/>
          </p:cNvPicPr>
          <p:nvPr/>
        </p:nvPicPr>
        <p:blipFill rotWithShape="1">
          <a:blip r:embed="rId3"/>
          <a:srcRect l="10812" r="11399" b="17562"/>
          <a:stretch/>
        </p:blipFill>
        <p:spPr>
          <a:xfrm>
            <a:off x="2833816" y="1833020"/>
            <a:ext cx="395417" cy="392295"/>
          </a:xfrm>
          <a:prstGeom prst="rect">
            <a:avLst/>
          </a:prstGeom>
        </p:spPr>
      </p:pic>
      <p:sp>
        <p:nvSpPr>
          <p:cNvPr id="3" name="TextBox 2">
            <a:extLst>
              <a:ext uri="{FF2B5EF4-FFF2-40B4-BE49-F238E27FC236}">
                <a16:creationId xmlns:a16="http://schemas.microsoft.com/office/drawing/2014/main" id="{87654B7F-161E-B6B0-EBA1-ADC9CEE393CA}"/>
              </a:ext>
            </a:extLst>
          </p:cNvPr>
          <p:cNvSpPr txBox="1"/>
          <p:nvPr/>
        </p:nvSpPr>
        <p:spPr>
          <a:xfrm>
            <a:off x="838200" y="2707313"/>
            <a:ext cx="9353724" cy="338554"/>
          </a:xfrm>
          <a:prstGeom prst="rect">
            <a:avLst/>
          </a:prstGeom>
          <a:noFill/>
        </p:spPr>
        <p:txBody>
          <a:bodyPr wrap="square" rtlCol="0">
            <a:spAutoFit/>
          </a:bodyPr>
          <a:lstStyle/>
          <a:p>
            <a:r>
              <a:rPr lang="nl-BE" sz="1600" dirty="0">
                <a:solidFill>
                  <a:schemeClr val="bg2">
                    <a:lumMod val="10000"/>
                  </a:schemeClr>
                </a:solidFill>
              </a:rPr>
              <a:t>- The </a:t>
            </a:r>
            <a:r>
              <a:rPr lang="nl-BE" sz="1600" dirty="0" err="1">
                <a:solidFill>
                  <a:schemeClr val="bg2">
                    <a:lumMod val="10000"/>
                  </a:schemeClr>
                </a:solidFill>
              </a:rPr>
              <a:t>spectral</a:t>
            </a:r>
            <a:r>
              <a:rPr lang="nl-BE" sz="1600" dirty="0">
                <a:solidFill>
                  <a:schemeClr val="bg2">
                    <a:lumMod val="10000"/>
                  </a:schemeClr>
                </a:solidFill>
              </a:rPr>
              <a:t> data </a:t>
            </a:r>
            <a:r>
              <a:rPr lang="nl-BE" sz="1600" dirty="0" err="1">
                <a:solidFill>
                  <a:schemeClr val="bg2">
                    <a:lumMod val="10000"/>
                  </a:schemeClr>
                </a:solidFill>
              </a:rPr>
              <a:t>provides</a:t>
            </a:r>
            <a:r>
              <a:rPr lang="nl-BE" sz="1600" dirty="0">
                <a:solidFill>
                  <a:schemeClr val="bg2">
                    <a:lumMod val="10000"/>
                  </a:schemeClr>
                </a:solidFill>
              </a:rPr>
              <a:t> </a:t>
            </a:r>
            <a:r>
              <a:rPr lang="nl-BE" sz="1600" dirty="0" err="1">
                <a:solidFill>
                  <a:schemeClr val="bg2">
                    <a:lumMod val="10000"/>
                  </a:schemeClr>
                </a:solidFill>
              </a:rPr>
              <a:t>the</a:t>
            </a:r>
            <a:r>
              <a:rPr lang="nl-BE" sz="1600" dirty="0">
                <a:solidFill>
                  <a:schemeClr val="bg2">
                    <a:lumMod val="10000"/>
                  </a:schemeClr>
                </a:solidFill>
              </a:rPr>
              <a:t> training data </a:t>
            </a:r>
            <a:r>
              <a:rPr lang="nl-BE" sz="1600" dirty="0" err="1">
                <a:solidFill>
                  <a:schemeClr val="bg2">
                    <a:lumMod val="10000"/>
                  </a:schemeClr>
                </a:solidFill>
              </a:rPr>
              <a:t>for</a:t>
            </a:r>
            <a:r>
              <a:rPr lang="nl-BE" sz="1600" dirty="0">
                <a:solidFill>
                  <a:schemeClr val="bg2">
                    <a:lumMod val="10000"/>
                  </a:schemeClr>
                </a:solidFill>
              </a:rPr>
              <a:t> </a:t>
            </a:r>
            <a:r>
              <a:rPr lang="nl-BE" sz="1600" dirty="0" err="1">
                <a:solidFill>
                  <a:schemeClr val="bg2">
                    <a:lumMod val="10000"/>
                  </a:schemeClr>
                </a:solidFill>
              </a:rPr>
              <a:t>the</a:t>
            </a:r>
            <a:r>
              <a:rPr lang="nl-BE" sz="1600" dirty="0">
                <a:solidFill>
                  <a:schemeClr val="bg2">
                    <a:lumMod val="10000"/>
                  </a:schemeClr>
                </a:solidFill>
              </a:rPr>
              <a:t> </a:t>
            </a:r>
            <a:r>
              <a:rPr lang="nl-BE" sz="1600" dirty="0" err="1">
                <a:solidFill>
                  <a:schemeClr val="bg2">
                    <a:lumMod val="10000"/>
                  </a:schemeClr>
                </a:solidFill>
              </a:rPr>
              <a:t>classification</a:t>
            </a:r>
            <a:r>
              <a:rPr lang="nl-BE" sz="1600" dirty="0">
                <a:solidFill>
                  <a:schemeClr val="bg2">
                    <a:lumMod val="10000"/>
                  </a:schemeClr>
                </a:solidFill>
              </a:rPr>
              <a:t> model.</a:t>
            </a:r>
            <a:endParaRPr lang="en-BE" sz="1600" dirty="0">
              <a:solidFill>
                <a:schemeClr val="bg2">
                  <a:lumMod val="10000"/>
                </a:schemeClr>
              </a:solidFill>
            </a:endParaRPr>
          </a:p>
        </p:txBody>
      </p:sp>
    </p:spTree>
    <p:extLst>
      <p:ext uri="{BB962C8B-B14F-4D97-AF65-F5344CB8AC3E}">
        <p14:creationId xmlns:p14="http://schemas.microsoft.com/office/powerpoint/2010/main" val="11343095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E2E3A-3264-97BF-F977-E30CEAE7B751}"/>
              </a:ext>
            </a:extLst>
          </p:cNvPr>
          <p:cNvSpPr>
            <a:spLocks noGrp="1"/>
          </p:cNvSpPr>
          <p:nvPr>
            <p:ph type="title"/>
          </p:nvPr>
        </p:nvSpPr>
        <p:spPr/>
        <p:txBody>
          <a:bodyPr>
            <a:normAutofit fontScale="90000"/>
          </a:bodyPr>
          <a:lstStyle/>
          <a:p>
            <a:r>
              <a:rPr lang="nl-BE" dirty="0"/>
              <a:t>Image pre-processing</a:t>
            </a:r>
            <a:endParaRPr lang="en-BE" dirty="0"/>
          </a:p>
        </p:txBody>
      </p:sp>
      <p:sp>
        <p:nvSpPr>
          <p:cNvPr id="4" name="Text Placeholder 3">
            <a:extLst>
              <a:ext uri="{FF2B5EF4-FFF2-40B4-BE49-F238E27FC236}">
                <a16:creationId xmlns:a16="http://schemas.microsoft.com/office/drawing/2014/main" id="{21571650-ADD3-C336-1DB5-2F4A4CF6BFC2}"/>
              </a:ext>
            </a:extLst>
          </p:cNvPr>
          <p:cNvSpPr>
            <a:spLocks noGrp="1"/>
          </p:cNvSpPr>
          <p:nvPr>
            <p:ph type="body" sz="quarter" idx="11"/>
          </p:nvPr>
        </p:nvSpPr>
        <p:spPr>
          <a:xfrm>
            <a:off x="838200" y="1529430"/>
            <a:ext cx="10383795" cy="5328570"/>
          </a:xfrm>
        </p:spPr>
        <p:txBody>
          <a:bodyPr>
            <a:normAutofit/>
          </a:bodyPr>
          <a:lstStyle/>
          <a:p>
            <a:r>
              <a:rPr lang="en-BE" sz="1600" dirty="0"/>
              <a:t>This is an important step to prepare an image for classification</a:t>
            </a:r>
          </a:p>
          <a:p>
            <a:r>
              <a:rPr lang="nl-BE" sz="1600" dirty="0"/>
              <a:t>Leads </a:t>
            </a:r>
            <a:r>
              <a:rPr lang="en-BE" sz="1600" dirty="0"/>
              <a:t>to</a:t>
            </a:r>
            <a:r>
              <a:rPr lang="nl-BE" sz="1600" dirty="0"/>
              <a:t> </a:t>
            </a:r>
            <a:r>
              <a:rPr lang="en-BE" sz="1600" dirty="0"/>
              <a:t>better defined  spectral </a:t>
            </a:r>
            <a:r>
              <a:rPr lang="nl-BE" sz="1600" dirty="0"/>
              <a:t>features, </a:t>
            </a:r>
            <a:r>
              <a:rPr lang="en-BE" sz="1600" dirty="0"/>
              <a:t>prepare data for accurate and reliable classification, </a:t>
            </a:r>
            <a:r>
              <a:rPr lang="en-US" sz="1600" dirty="0"/>
              <a:t>improve the quality of spectral information leading to better classification results. This includes;</a:t>
            </a:r>
          </a:p>
          <a:p>
            <a:pPr marL="285750" indent="-285750">
              <a:buFont typeface="Arial" panose="020B0604020202020204" pitchFamily="34" charset="0"/>
              <a:buChar char="•"/>
            </a:pPr>
            <a:r>
              <a:rPr lang="en-US" dirty="0"/>
              <a:t>Noise Reduction (e.g., </a:t>
            </a:r>
            <a:r>
              <a:rPr lang="en-BE" dirty="0" err="1"/>
              <a:t>destriping</a:t>
            </a:r>
            <a:r>
              <a:rPr lang="en-BE" dirty="0"/>
              <a:t> </a:t>
            </a:r>
            <a:r>
              <a:rPr lang="en-US" dirty="0"/>
              <a:t>and denoising)</a:t>
            </a:r>
          </a:p>
          <a:p>
            <a:pPr marL="285750" indent="-285750">
              <a:buFont typeface="Arial" panose="020B0604020202020204" pitchFamily="34" charset="0"/>
              <a:buChar char="•"/>
            </a:pPr>
            <a:r>
              <a:rPr lang="en-US" dirty="0"/>
              <a:t>Dimensionality Reduction or Band Selection (to reduce data dimensionality)</a:t>
            </a:r>
          </a:p>
          <a:p>
            <a:pPr marL="285750" indent="-285750">
              <a:buFont typeface="Arial" panose="020B0604020202020204" pitchFamily="34" charset="0"/>
              <a:buChar char="•"/>
            </a:pPr>
            <a:r>
              <a:rPr lang="en-US" dirty="0"/>
              <a:t>Normalization or Resampling (for consistency across datasets)</a:t>
            </a:r>
          </a:p>
          <a:p>
            <a:pPr marL="285750" indent="-285750">
              <a:buFont typeface="Arial" panose="020B0604020202020204" pitchFamily="34" charset="0"/>
              <a:buChar char="•"/>
            </a:pPr>
            <a:r>
              <a:rPr lang="en-US" dirty="0"/>
              <a:t>Masking (optional, based on specific area of interest)</a:t>
            </a:r>
          </a:p>
          <a:p>
            <a:pPr marL="285750" indent="-285750">
              <a:buFont typeface="Arial" panose="020B0604020202020204" pitchFamily="34" charset="0"/>
              <a:buChar char="•"/>
            </a:pPr>
            <a:r>
              <a:rPr lang="en-US" dirty="0"/>
              <a:t>Outlier Detection (to remove spectral anomalies)</a:t>
            </a:r>
          </a:p>
          <a:p>
            <a:pPr marL="285750" indent="-285750">
              <a:buFont typeface="Arial" panose="020B0604020202020204" pitchFamily="34" charset="0"/>
              <a:buChar char="•"/>
            </a:pPr>
            <a:endParaRPr lang="en-US" dirty="0"/>
          </a:p>
          <a:p>
            <a:r>
              <a:rPr lang="nl-BE" sz="1600" dirty="0"/>
              <a:t>EXERCISE: </a:t>
            </a:r>
          </a:p>
          <a:p>
            <a:r>
              <a:rPr lang="en-BE" sz="1600" dirty="0"/>
              <a:t>Perform </a:t>
            </a:r>
            <a:r>
              <a:rPr lang="nl-BE" sz="1600" dirty="0" err="1"/>
              <a:t>dimensionality</a:t>
            </a:r>
            <a:r>
              <a:rPr lang="nl-BE" sz="1600" dirty="0"/>
              <a:t> </a:t>
            </a:r>
            <a:r>
              <a:rPr lang="nl-BE" sz="1600" dirty="0" err="1"/>
              <a:t>reduction</a:t>
            </a:r>
            <a:r>
              <a:rPr lang="nl-BE" sz="1600" dirty="0"/>
              <a:t> </a:t>
            </a:r>
            <a:r>
              <a:rPr lang="nl-BE" sz="1600" dirty="0" err="1"/>
              <a:t>using</a:t>
            </a:r>
            <a:r>
              <a:rPr lang="nl-BE" sz="1600" dirty="0"/>
              <a:t> </a:t>
            </a:r>
            <a:r>
              <a:rPr lang="nl-BE" sz="1600" dirty="0" err="1"/>
              <a:t>the</a:t>
            </a:r>
            <a:r>
              <a:rPr lang="nl-BE" sz="1600" dirty="0"/>
              <a:t> </a:t>
            </a:r>
            <a:r>
              <a:rPr lang="nl-BE" sz="1600" dirty="0" err="1"/>
              <a:t>FastICA</a:t>
            </a:r>
            <a:r>
              <a:rPr lang="nl-BE" sz="1600" dirty="0"/>
              <a:t> </a:t>
            </a:r>
            <a:r>
              <a:rPr lang="nl-BE" sz="1600" dirty="0" err="1"/>
              <a:t>algorithm</a:t>
            </a:r>
            <a:endParaRPr lang="nl-BE" sz="1600" dirty="0"/>
          </a:p>
          <a:p>
            <a:r>
              <a:rPr lang="nl-BE" dirty="0"/>
              <a:t>1. </a:t>
            </a:r>
            <a:r>
              <a:rPr lang="nl-BE" dirty="0" err="1"/>
              <a:t>EnMAP-Box</a:t>
            </a:r>
            <a:r>
              <a:rPr lang="nl-BE" dirty="0" err="1">
                <a:sym typeface="Wingdings" panose="05000000000000000000" pitchFamily="2" charset="2"/>
              </a:rPr>
              <a:t>TransformationFit</a:t>
            </a:r>
            <a:r>
              <a:rPr lang="nl-BE" dirty="0">
                <a:sym typeface="Wingdings" panose="05000000000000000000" pitchFamily="2" charset="2"/>
              </a:rPr>
              <a:t> </a:t>
            </a:r>
            <a:r>
              <a:rPr lang="nl-BE" dirty="0" err="1">
                <a:sym typeface="Wingdings" panose="05000000000000000000" pitchFamily="2" charset="2"/>
              </a:rPr>
              <a:t>FastICA</a:t>
            </a:r>
            <a:r>
              <a:rPr lang="nl-BE" dirty="0">
                <a:sym typeface="Wingdings" panose="05000000000000000000" pitchFamily="2" charset="2"/>
              </a:rPr>
              <a:t>  10components</a:t>
            </a:r>
          </a:p>
          <a:p>
            <a:r>
              <a:rPr lang="nl-BE" dirty="0">
                <a:sym typeface="Wingdings" panose="05000000000000000000" pitchFamily="2" charset="2"/>
              </a:rPr>
              <a:t>2. Raster </a:t>
            </a:r>
            <a:r>
              <a:rPr lang="nl-BE" dirty="0" err="1">
                <a:sym typeface="Wingdings" panose="05000000000000000000" pitchFamily="2" charset="2"/>
              </a:rPr>
              <a:t>layer</a:t>
            </a:r>
            <a:r>
              <a:rPr lang="nl-BE" dirty="0">
                <a:sym typeface="Wingdings" panose="05000000000000000000" pitchFamily="2" charset="2"/>
              </a:rPr>
              <a:t> </a:t>
            </a:r>
            <a:r>
              <a:rPr lang="nl-BE" dirty="0" err="1">
                <a:sym typeface="Wingdings" panose="05000000000000000000" pitchFamily="2" charset="2"/>
              </a:rPr>
              <a:t>with</a:t>
            </a:r>
            <a:r>
              <a:rPr lang="nl-BE" dirty="0">
                <a:sym typeface="Wingdings" panose="05000000000000000000" pitchFamily="2" charset="2"/>
              </a:rPr>
              <a:t> features  </a:t>
            </a:r>
            <a:r>
              <a:rPr lang="nl-BE" i="1" dirty="0" err="1">
                <a:sym typeface="Wingdings" panose="05000000000000000000" pitchFamily="2" charset="2"/>
              </a:rPr>
              <a:t>urban_industiaal_savgol.tif</a:t>
            </a:r>
            <a:r>
              <a:rPr lang="nl-BE" dirty="0" err="1">
                <a:sym typeface="Wingdings" panose="05000000000000000000" pitchFamily="2" charset="2"/>
              </a:rPr>
              <a:t>save</a:t>
            </a:r>
            <a:r>
              <a:rPr lang="nl-BE" dirty="0">
                <a:sym typeface="Wingdings" panose="05000000000000000000" pitchFamily="2" charset="2"/>
              </a:rPr>
              <a:t> </a:t>
            </a:r>
            <a:r>
              <a:rPr lang="nl-BE" dirty="0" err="1">
                <a:sym typeface="Wingdings" panose="05000000000000000000" pitchFamily="2" charset="2"/>
              </a:rPr>
              <a:t>transformer</a:t>
            </a:r>
            <a:endParaRPr lang="nl-BE" dirty="0">
              <a:sym typeface="Wingdings" panose="05000000000000000000" pitchFamily="2" charset="2"/>
            </a:endParaRPr>
          </a:p>
          <a:p>
            <a:r>
              <a:rPr lang="nl-BE" dirty="0">
                <a:sym typeface="Wingdings" panose="05000000000000000000" pitchFamily="2" charset="2"/>
              </a:rPr>
              <a:t>3. </a:t>
            </a:r>
            <a:r>
              <a:rPr lang="nl-BE" dirty="0" err="1">
                <a:sym typeface="Wingdings" panose="05000000000000000000" pitchFamily="2" charset="2"/>
              </a:rPr>
              <a:t>Transform</a:t>
            </a:r>
            <a:r>
              <a:rPr lang="nl-BE" dirty="0">
                <a:sym typeface="Wingdings" panose="05000000000000000000" pitchFamily="2" charset="2"/>
              </a:rPr>
              <a:t> raster </a:t>
            </a:r>
            <a:r>
              <a:rPr lang="nl-BE" dirty="0" err="1">
                <a:sym typeface="Wingdings" panose="05000000000000000000" pitchFamily="2" charset="2"/>
              </a:rPr>
              <a:t>layerfill</a:t>
            </a:r>
            <a:r>
              <a:rPr lang="nl-BE" dirty="0">
                <a:sym typeface="Wingdings" panose="05000000000000000000" pitchFamily="2" charset="2"/>
              </a:rPr>
              <a:t> in raster </a:t>
            </a:r>
            <a:r>
              <a:rPr lang="nl-BE" dirty="0" err="1">
                <a:sym typeface="Wingdings" panose="05000000000000000000" pitchFamily="2" charset="2"/>
              </a:rPr>
              <a:t>layer</a:t>
            </a:r>
            <a:r>
              <a:rPr lang="nl-BE" dirty="0">
                <a:sym typeface="Wingdings" panose="05000000000000000000" pitchFamily="2" charset="2"/>
              </a:rPr>
              <a:t> </a:t>
            </a:r>
            <a:r>
              <a:rPr lang="nl-BE" dirty="0" err="1">
                <a:sym typeface="Wingdings" panose="05000000000000000000" pitchFamily="2" charset="2"/>
              </a:rPr>
              <a:t>and</a:t>
            </a:r>
            <a:r>
              <a:rPr lang="nl-BE" dirty="0">
                <a:sym typeface="Wingdings" panose="05000000000000000000" pitchFamily="2" charset="2"/>
              </a:rPr>
              <a:t> </a:t>
            </a:r>
            <a:r>
              <a:rPr lang="nl-BE" dirty="0" err="1">
                <a:sym typeface="Wingdings" panose="05000000000000000000" pitchFamily="2" charset="2"/>
              </a:rPr>
              <a:t>transformerSave</a:t>
            </a:r>
            <a:r>
              <a:rPr lang="nl-BE" dirty="0">
                <a:sym typeface="Wingdings" panose="05000000000000000000" pitchFamily="2" charset="2"/>
              </a:rPr>
              <a:t> output raster</a:t>
            </a:r>
            <a:endParaRPr lang="en-BE" dirty="0"/>
          </a:p>
        </p:txBody>
      </p:sp>
    </p:spTree>
    <p:extLst>
      <p:ext uri="{BB962C8B-B14F-4D97-AF65-F5344CB8AC3E}">
        <p14:creationId xmlns:p14="http://schemas.microsoft.com/office/powerpoint/2010/main" val="26016869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1E7AB-FDE5-342C-B9FC-A8284DF4916D}"/>
              </a:ext>
            </a:extLst>
          </p:cNvPr>
          <p:cNvSpPr>
            <a:spLocks noGrp="1"/>
          </p:cNvSpPr>
          <p:nvPr>
            <p:ph type="title"/>
          </p:nvPr>
        </p:nvSpPr>
        <p:spPr/>
        <p:txBody>
          <a:bodyPr>
            <a:normAutofit fontScale="90000"/>
          </a:bodyPr>
          <a:lstStyle/>
          <a:p>
            <a:r>
              <a:rPr lang="nl-BE" dirty="0"/>
              <a:t>Image </a:t>
            </a:r>
            <a:r>
              <a:rPr lang="en-BE" dirty="0"/>
              <a:t>classification</a:t>
            </a:r>
          </a:p>
        </p:txBody>
      </p:sp>
      <p:sp>
        <p:nvSpPr>
          <p:cNvPr id="4" name="Text Placeholder 3">
            <a:extLst>
              <a:ext uri="{FF2B5EF4-FFF2-40B4-BE49-F238E27FC236}">
                <a16:creationId xmlns:a16="http://schemas.microsoft.com/office/drawing/2014/main" id="{B9FABF3E-5B50-CBA7-3F9D-309E1D72BF34}"/>
              </a:ext>
            </a:extLst>
          </p:cNvPr>
          <p:cNvSpPr>
            <a:spLocks noGrp="1"/>
          </p:cNvSpPr>
          <p:nvPr>
            <p:ph type="body" sz="quarter" idx="11"/>
          </p:nvPr>
        </p:nvSpPr>
        <p:spPr>
          <a:xfrm>
            <a:off x="838200" y="1529430"/>
            <a:ext cx="10383795" cy="5265451"/>
          </a:xfrm>
        </p:spPr>
        <p:txBody>
          <a:bodyPr>
            <a:normAutofit/>
          </a:bodyPr>
          <a:lstStyle/>
          <a:p>
            <a:r>
              <a:rPr lang="en-BE" sz="1600" dirty="0"/>
              <a:t>Exercise: Perform image classification using</a:t>
            </a:r>
            <a:r>
              <a:rPr lang="nl-BE" sz="1600" dirty="0"/>
              <a:t> </a:t>
            </a:r>
            <a:r>
              <a:rPr lang="nl-BE" sz="1600" dirty="0" err="1"/>
              <a:t>RandomForest</a:t>
            </a:r>
            <a:r>
              <a:rPr lang="nl-BE" sz="1600" dirty="0"/>
              <a:t> </a:t>
            </a:r>
            <a:r>
              <a:rPr lang="nl-BE" sz="1600" dirty="0" err="1"/>
              <a:t>classification</a:t>
            </a:r>
            <a:r>
              <a:rPr lang="nl-BE" sz="1600" dirty="0"/>
              <a:t> </a:t>
            </a:r>
            <a:r>
              <a:rPr lang="nl-BE" sz="1600" dirty="0" err="1"/>
              <a:t>algorithm</a:t>
            </a:r>
            <a:endParaRPr lang="en-BE" sz="1600" dirty="0"/>
          </a:p>
          <a:p>
            <a:r>
              <a:rPr lang="en-BE" sz="1600" dirty="0"/>
              <a:t>Data: -</a:t>
            </a:r>
            <a:r>
              <a:rPr lang="nl-BE" sz="1600" dirty="0"/>
              <a:t> </a:t>
            </a:r>
            <a:r>
              <a:rPr lang="en-BE" sz="1600" dirty="0"/>
              <a:t>Image</a:t>
            </a:r>
            <a:r>
              <a:rPr lang="nl-BE" sz="1600" dirty="0"/>
              <a:t>: Rasters</a:t>
            </a:r>
            <a:r>
              <a:rPr lang="nl-BE" sz="1600" dirty="0">
                <a:sym typeface="Wingdings" panose="05000000000000000000" pitchFamily="2" charset="2"/>
              </a:rPr>
              <a:t></a:t>
            </a:r>
            <a:r>
              <a:rPr lang="nl-BE" sz="1600" dirty="0"/>
              <a:t>“</a:t>
            </a:r>
            <a:r>
              <a:rPr lang="nl-BE" sz="1600" i="1" dirty="0" err="1"/>
              <a:t>urban_industrial_zone.tif</a:t>
            </a:r>
            <a:r>
              <a:rPr lang="nl-BE" sz="1600" dirty="0"/>
              <a:t>”/ </a:t>
            </a:r>
            <a:r>
              <a:rPr lang="nl-BE" sz="1600" dirty="0" err="1"/>
              <a:t>Principal</a:t>
            </a:r>
            <a:r>
              <a:rPr lang="nl-BE" sz="1600" dirty="0"/>
              <a:t> </a:t>
            </a:r>
            <a:r>
              <a:rPr lang="nl-BE" sz="1600" dirty="0" err="1"/>
              <a:t>Components</a:t>
            </a:r>
            <a:r>
              <a:rPr lang="nl-BE" sz="1600" dirty="0"/>
              <a:t> raster: “</a:t>
            </a:r>
            <a:r>
              <a:rPr lang="nl-BE" sz="1600" i="1" dirty="0"/>
              <a:t>fastICA_10.tif</a:t>
            </a:r>
            <a:r>
              <a:rPr lang="nl-BE" sz="1600" dirty="0"/>
              <a:t>”</a:t>
            </a:r>
            <a:endParaRPr lang="en-BE" sz="1600" dirty="0"/>
          </a:p>
          <a:p>
            <a:r>
              <a:rPr lang="en-BE" sz="1600" dirty="0"/>
              <a:t>           -</a:t>
            </a:r>
            <a:r>
              <a:rPr lang="nl-BE" sz="1600" dirty="0"/>
              <a:t> </a:t>
            </a:r>
            <a:r>
              <a:rPr lang="en-BE" sz="1600" dirty="0"/>
              <a:t>Training data</a:t>
            </a:r>
            <a:r>
              <a:rPr lang="nl-BE" sz="1600" dirty="0"/>
              <a:t>: </a:t>
            </a:r>
            <a:r>
              <a:rPr lang="nl-BE" sz="1600" dirty="0" err="1"/>
              <a:t>Vectors</a:t>
            </a:r>
            <a:r>
              <a:rPr lang="nl-BE" sz="1600" dirty="0">
                <a:sym typeface="Wingdings" panose="05000000000000000000" pitchFamily="2" charset="2"/>
              </a:rPr>
              <a:t></a:t>
            </a:r>
            <a:r>
              <a:rPr lang="nl-BE" sz="1600" dirty="0"/>
              <a:t>“</a:t>
            </a:r>
            <a:r>
              <a:rPr lang="nl-BE" sz="1600" i="1" dirty="0" err="1"/>
              <a:t>training_polygons.gpkg</a:t>
            </a:r>
            <a:r>
              <a:rPr lang="nl-BE" sz="1600" dirty="0"/>
              <a:t>”</a:t>
            </a:r>
            <a:endParaRPr lang="en-BE" sz="1600" dirty="0"/>
          </a:p>
          <a:p>
            <a:r>
              <a:rPr lang="en-BE" sz="1600" dirty="0"/>
              <a:t>           </a:t>
            </a:r>
            <a:endParaRPr lang="nl-BE" sz="1600" dirty="0"/>
          </a:p>
          <a:p>
            <a:r>
              <a:rPr lang="nl-BE" sz="1600" dirty="0" err="1"/>
              <a:t>Add</a:t>
            </a:r>
            <a:r>
              <a:rPr lang="nl-BE" sz="1600" dirty="0"/>
              <a:t> vector data </a:t>
            </a:r>
            <a:r>
              <a:rPr lang="nl-BE" sz="1600" dirty="0" err="1"/>
              <a:t>to</a:t>
            </a:r>
            <a:r>
              <a:rPr lang="nl-BE" sz="1600" dirty="0"/>
              <a:t> </a:t>
            </a:r>
            <a:r>
              <a:rPr lang="nl-BE" sz="1600" dirty="0" err="1"/>
              <a:t>the</a:t>
            </a:r>
            <a:r>
              <a:rPr lang="nl-BE" sz="1600" dirty="0"/>
              <a:t> map viewer, </a:t>
            </a:r>
            <a:r>
              <a:rPr lang="nl-BE" sz="1600" dirty="0" err="1"/>
              <a:t>and</a:t>
            </a:r>
            <a:r>
              <a:rPr lang="nl-BE" sz="1600" dirty="0"/>
              <a:t> </a:t>
            </a:r>
            <a:r>
              <a:rPr lang="nl-BE" sz="1600" dirty="0" err="1"/>
              <a:t>place</a:t>
            </a:r>
            <a:r>
              <a:rPr lang="nl-BE" sz="1600" dirty="0"/>
              <a:t> </a:t>
            </a:r>
            <a:r>
              <a:rPr lang="nl-BE" sz="1600" dirty="0" err="1"/>
              <a:t>it</a:t>
            </a:r>
            <a:r>
              <a:rPr lang="nl-BE" sz="1600" dirty="0"/>
              <a:t> </a:t>
            </a:r>
            <a:r>
              <a:rPr lang="nl-BE" sz="1600" dirty="0" err="1"/>
              <a:t>above</a:t>
            </a:r>
            <a:r>
              <a:rPr lang="nl-BE" sz="1600" dirty="0"/>
              <a:t> </a:t>
            </a:r>
            <a:r>
              <a:rPr lang="nl-BE" sz="1600" dirty="0" err="1"/>
              <a:t>the</a:t>
            </a:r>
            <a:r>
              <a:rPr lang="nl-BE" sz="1600" dirty="0"/>
              <a:t> image “</a:t>
            </a:r>
            <a:r>
              <a:rPr lang="nl-BE" sz="1600" i="1" dirty="0" err="1"/>
              <a:t>urban_industrial_zone.tif</a:t>
            </a:r>
            <a:r>
              <a:rPr lang="nl-BE" sz="1600" dirty="0"/>
              <a:t>”</a:t>
            </a:r>
          </a:p>
          <a:p>
            <a:endParaRPr lang="nl-BE" sz="1600" dirty="0"/>
          </a:p>
          <a:p>
            <a:r>
              <a:rPr lang="nl-BE" sz="1600" dirty="0"/>
              <a:t>Menu bar </a:t>
            </a:r>
            <a:r>
              <a:rPr lang="nl-BE" sz="1600" dirty="0">
                <a:sym typeface="Wingdings" panose="05000000000000000000" pitchFamily="2" charset="2"/>
              </a:rPr>
              <a:t></a:t>
            </a:r>
            <a:r>
              <a:rPr lang="en-BE" sz="1600" dirty="0"/>
              <a:t>Applications </a:t>
            </a:r>
            <a:r>
              <a:rPr lang="en-BE" sz="1600" dirty="0">
                <a:sym typeface="Wingdings" panose="05000000000000000000" pitchFamily="2" charset="2"/>
              </a:rPr>
              <a:t> Classification workflow</a:t>
            </a:r>
          </a:p>
          <a:p>
            <a:pPr marL="285750" indent="-285750">
              <a:buFont typeface="Arial" panose="020B0604020202020204" pitchFamily="34" charset="0"/>
              <a:buChar char="•"/>
            </a:pPr>
            <a:r>
              <a:rPr lang="nl-BE" sz="1600" dirty="0"/>
              <a:t>Load </a:t>
            </a:r>
            <a:r>
              <a:rPr lang="en-BE" sz="1600" dirty="0"/>
              <a:t>classification dataset; (Optional create own classification dataset)</a:t>
            </a:r>
            <a:endParaRPr lang="nl-BE" sz="1600" dirty="0"/>
          </a:p>
          <a:p>
            <a:pPr marL="285750" indent="-285750">
              <a:buFont typeface="Arial" panose="020B0604020202020204" pitchFamily="34" charset="0"/>
              <a:buChar char="•"/>
            </a:pPr>
            <a:r>
              <a:rPr lang="nl-BE" sz="1600" dirty="0"/>
              <a:t>Select </a:t>
            </a:r>
            <a:r>
              <a:rPr lang="nl-BE" sz="1600" dirty="0" err="1"/>
              <a:t>RandomForestClassifier</a:t>
            </a:r>
            <a:endParaRPr lang="nl-BE" sz="1600" dirty="0"/>
          </a:p>
          <a:p>
            <a:pPr marL="285750" indent="-285750">
              <a:buFont typeface="Arial" panose="020B0604020202020204" pitchFamily="34" charset="0"/>
              <a:buChar char="•"/>
            </a:pPr>
            <a:r>
              <a:rPr lang="nl-BE" sz="1600" dirty="0"/>
              <a:t>Select raster </a:t>
            </a:r>
            <a:r>
              <a:rPr lang="nl-BE" sz="1600" dirty="0" err="1"/>
              <a:t>layer</a:t>
            </a:r>
            <a:r>
              <a:rPr lang="nl-BE" sz="1600" dirty="0"/>
              <a:t> </a:t>
            </a:r>
            <a:r>
              <a:rPr lang="nl-BE" sz="1600" dirty="0" err="1"/>
              <a:t>with</a:t>
            </a:r>
            <a:r>
              <a:rPr lang="nl-BE" sz="1600" dirty="0"/>
              <a:t> features, </a:t>
            </a:r>
            <a:r>
              <a:rPr lang="nl-BE" sz="1600" dirty="0" err="1"/>
              <a:t>which</a:t>
            </a:r>
            <a:r>
              <a:rPr lang="nl-BE" sz="1600" dirty="0"/>
              <a:t> is </a:t>
            </a:r>
            <a:r>
              <a:rPr lang="nl-BE" sz="1600" dirty="0" err="1"/>
              <a:t>the</a:t>
            </a:r>
            <a:r>
              <a:rPr lang="nl-BE" sz="1600" dirty="0"/>
              <a:t> </a:t>
            </a:r>
            <a:r>
              <a:rPr lang="nl-BE" sz="1600" i="1" dirty="0"/>
              <a:t>.</a:t>
            </a:r>
            <a:r>
              <a:rPr lang="nl-BE" sz="1600" i="1" dirty="0" err="1"/>
              <a:t>tif</a:t>
            </a:r>
            <a:r>
              <a:rPr lang="nl-BE" sz="1600" i="1" dirty="0"/>
              <a:t> </a:t>
            </a:r>
            <a:r>
              <a:rPr lang="nl-BE" sz="1600" dirty="0"/>
              <a:t>file </a:t>
            </a:r>
            <a:r>
              <a:rPr lang="nl-BE" sz="1600" dirty="0" err="1"/>
              <a:t>used</a:t>
            </a:r>
            <a:r>
              <a:rPr lang="nl-BE" sz="1600" dirty="0"/>
              <a:t> </a:t>
            </a:r>
            <a:r>
              <a:rPr lang="nl-BE" sz="1600" dirty="0" err="1"/>
              <a:t>to</a:t>
            </a:r>
            <a:r>
              <a:rPr lang="nl-BE" sz="1600" dirty="0"/>
              <a:t> </a:t>
            </a:r>
            <a:r>
              <a:rPr lang="nl-BE" sz="1600" dirty="0" err="1"/>
              <a:t>create</a:t>
            </a:r>
            <a:r>
              <a:rPr lang="nl-BE" sz="1600" dirty="0"/>
              <a:t> </a:t>
            </a:r>
            <a:r>
              <a:rPr lang="nl-BE" sz="1600" dirty="0" err="1"/>
              <a:t>the</a:t>
            </a:r>
            <a:r>
              <a:rPr lang="nl-BE" sz="1600" dirty="0"/>
              <a:t> </a:t>
            </a:r>
            <a:r>
              <a:rPr lang="nl-BE" sz="1600" dirty="0" err="1"/>
              <a:t>classification</a:t>
            </a:r>
            <a:r>
              <a:rPr lang="nl-BE" sz="1600" dirty="0"/>
              <a:t> dataset</a:t>
            </a:r>
            <a:endParaRPr lang="en-BE" sz="1600" dirty="0"/>
          </a:p>
          <a:p>
            <a:pPr marL="285750" indent="-285750">
              <a:buFont typeface="Arial" panose="020B0604020202020204" pitchFamily="34" charset="0"/>
              <a:buChar char="•"/>
            </a:pPr>
            <a:r>
              <a:rPr lang="en-BE" sz="1600" dirty="0"/>
              <a:t>Select folds for verification</a:t>
            </a:r>
            <a:r>
              <a:rPr lang="nl-BE" sz="1600" dirty="0"/>
              <a:t>; </a:t>
            </a:r>
            <a:r>
              <a:rPr lang="nl-BE" sz="1600" dirty="0" err="1"/>
              <a:t>Use</a:t>
            </a:r>
            <a:r>
              <a:rPr lang="en-BE" sz="1600" dirty="0"/>
              <a:t> 3 for this exercise</a:t>
            </a:r>
          </a:p>
          <a:p>
            <a:pPr marL="285750" indent="-285750">
              <a:buFont typeface="Arial" panose="020B0604020202020204" pitchFamily="34" charset="0"/>
              <a:buChar char="•"/>
            </a:pPr>
            <a:r>
              <a:rPr lang="en-BE" sz="1600" dirty="0"/>
              <a:t>Save classified image</a:t>
            </a:r>
          </a:p>
          <a:p>
            <a:pPr marL="285750" indent="-285750">
              <a:buFont typeface="Arial" panose="020B0604020202020204" pitchFamily="34" charset="0"/>
              <a:buChar char="•"/>
            </a:pPr>
            <a:r>
              <a:rPr lang="en-BE" sz="1600" dirty="0"/>
              <a:t>Generate classification report</a:t>
            </a:r>
          </a:p>
          <a:p>
            <a:endParaRPr lang="nl-BE" sz="1600" dirty="0"/>
          </a:p>
          <a:p>
            <a:endParaRPr lang="en-BE" sz="1600" dirty="0"/>
          </a:p>
        </p:txBody>
      </p:sp>
    </p:spTree>
    <p:extLst>
      <p:ext uri="{BB962C8B-B14F-4D97-AF65-F5344CB8AC3E}">
        <p14:creationId xmlns:p14="http://schemas.microsoft.com/office/powerpoint/2010/main" val="16553299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2FBAA-91A2-13FE-9A35-13AADFE9618F}"/>
              </a:ext>
            </a:extLst>
          </p:cNvPr>
          <p:cNvSpPr>
            <a:spLocks noGrp="1"/>
          </p:cNvSpPr>
          <p:nvPr>
            <p:ph type="title"/>
          </p:nvPr>
        </p:nvSpPr>
        <p:spPr/>
        <p:txBody>
          <a:bodyPr>
            <a:normAutofit fontScale="90000"/>
          </a:bodyPr>
          <a:lstStyle/>
          <a:p>
            <a:r>
              <a:rPr lang="nl-BE" dirty="0"/>
              <a:t>Post processing</a:t>
            </a:r>
            <a:endParaRPr lang="en-BE" dirty="0"/>
          </a:p>
        </p:txBody>
      </p:sp>
      <p:sp>
        <p:nvSpPr>
          <p:cNvPr id="4" name="Text Placeholder 3">
            <a:extLst>
              <a:ext uri="{FF2B5EF4-FFF2-40B4-BE49-F238E27FC236}">
                <a16:creationId xmlns:a16="http://schemas.microsoft.com/office/drawing/2014/main" id="{E5D849AE-1506-EE10-F82C-310548EDCE92}"/>
              </a:ext>
            </a:extLst>
          </p:cNvPr>
          <p:cNvSpPr>
            <a:spLocks noGrp="1"/>
          </p:cNvSpPr>
          <p:nvPr>
            <p:ph type="body" sz="quarter" idx="11"/>
          </p:nvPr>
        </p:nvSpPr>
        <p:spPr>
          <a:xfrm>
            <a:off x="769617" y="1529430"/>
            <a:ext cx="10383795" cy="4969024"/>
          </a:xfrm>
        </p:spPr>
        <p:txBody>
          <a:bodyPr>
            <a:normAutofit fontScale="92500" lnSpcReduction="20000"/>
          </a:bodyPr>
          <a:lstStyle/>
          <a:p>
            <a:pPr>
              <a:lnSpc>
                <a:spcPct val="110000"/>
              </a:lnSpc>
            </a:pPr>
            <a:r>
              <a:rPr lang="en-US" sz="1700" dirty="0"/>
              <a:t>Image classification post-processing refers to the set of steps applied after a model has made predictions on an image. These steps refine the results, eliminating noise by</a:t>
            </a:r>
            <a:r>
              <a:rPr lang="nl-BE" sz="1700" dirty="0"/>
              <a:t> r</a:t>
            </a:r>
            <a:r>
              <a:rPr lang="en-BE" sz="1700" dirty="0" err="1"/>
              <a:t>emov</a:t>
            </a:r>
            <a:r>
              <a:rPr lang="nl-BE" sz="1700" dirty="0" err="1"/>
              <a:t>ing</a:t>
            </a:r>
            <a:r>
              <a:rPr lang="en-BE" sz="1700" dirty="0"/>
              <a:t>/</a:t>
            </a:r>
            <a:r>
              <a:rPr lang="en-BE" sz="1700" dirty="0" err="1"/>
              <a:t>reduc</a:t>
            </a:r>
            <a:r>
              <a:rPr lang="nl-BE" sz="1700" dirty="0" err="1"/>
              <a:t>ing</a:t>
            </a:r>
            <a:r>
              <a:rPr lang="en-BE" sz="1700" dirty="0"/>
              <a:t> </a:t>
            </a:r>
            <a:r>
              <a:rPr lang="nl-BE" sz="1700" dirty="0"/>
              <a:t>‘</a:t>
            </a:r>
            <a:r>
              <a:rPr lang="en-BE" sz="1700" dirty="0"/>
              <a:t>salt and pepper</a:t>
            </a:r>
            <a:r>
              <a:rPr lang="nl-BE" sz="1700" dirty="0"/>
              <a:t>’</a:t>
            </a:r>
            <a:r>
              <a:rPr lang="en-BE" sz="1700" dirty="0"/>
              <a:t> effect</a:t>
            </a:r>
            <a:r>
              <a:rPr lang="nl-BE" sz="1700" dirty="0"/>
              <a:t>.</a:t>
            </a:r>
          </a:p>
          <a:p>
            <a:pPr>
              <a:lnSpc>
                <a:spcPct val="110000"/>
              </a:lnSpc>
            </a:pPr>
            <a:r>
              <a:rPr lang="en-BE" sz="1700" dirty="0"/>
              <a:t>One method is applying a spatial </a:t>
            </a:r>
            <a:r>
              <a:rPr lang="nl-BE" sz="1700" dirty="0"/>
              <a:t>mode filter, </a:t>
            </a:r>
            <a:r>
              <a:rPr lang="en-US" sz="1700" dirty="0"/>
              <a:t>that assigns the most frequently occurring (mode) classification label within a defined spatial neighborhood to each pixel or segment.</a:t>
            </a:r>
          </a:p>
          <a:p>
            <a:endParaRPr lang="en-US" sz="1700" dirty="0"/>
          </a:p>
          <a:p>
            <a:r>
              <a:rPr lang="nl-BE" sz="1700" dirty="0" err="1"/>
              <a:t>Exercise</a:t>
            </a:r>
            <a:r>
              <a:rPr lang="nl-BE" sz="1700" dirty="0"/>
              <a:t>: </a:t>
            </a:r>
            <a:endParaRPr lang="en-BE" sz="1700" dirty="0"/>
          </a:p>
          <a:p>
            <a:r>
              <a:rPr lang="nl-BE" sz="1600" dirty="0"/>
              <a:t>-Processing </a:t>
            </a:r>
            <a:r>
              <a:rPr lang="nl-BE" sz="1600" dirty="0" err="1"/>
              <a:t>toolbox</a:t>
            </a:r>
            <a:r>
              <a:rPr lang="nl-BE" sz="1600" dirty="0"/>
              <a:t> </a:t>
            </a:r>
            <a:r>
              <a:rPr lang="nl-BE" sz="1600" dirty="0">
                <a:sym typeface="Wingdings" panose="05000000000000000000" pitchFamily="2" charset="2"/>
              </a:rPr>
              <a:t> </a:t>
            </a:r>
            <a:r>
              <a:rPr lang="nl-BE" sz="1600" dirty="0" err="1">
                <a:sym typeface="Wingdings" panose="05000000000000000000" pitchFamily="2" charset="2"/>
              </a:rPr>
              <a:t>EnMAP-BoxConvolution,morphology</a:t>
            </a:r>
            <a:r>
              <a:rPr lang="nl-BE" sz="1600" dirty="0">
                <a:sym typeface="Wingdings" panose="05000000000000000000" pitchFamily="2" charset="2"/>
              </a:rPr>
              <a:t> </a:t>
            </a:r>
            <a:r>
              <a:rPr lang="nl-BE" sz="1600" dirty="0" err="1">
                <a:sym typeface="Wingdings" panose="05000000000000000000" pitchFamily="2" charset="2"/>
              </a:rPr>
              <a:t>and</a:t>
            </a:r>
            <a:r>
              <a:rPr lang="nl-BE" sz="1600" dirty="0">
                <a:sym typeface="Wingdings" panose="05000000000000000000" pitchFamily="2" charset="2"/>
              </a:rPr>
              <a:t> filtering </a:t>
            </a:r>
            <a:r>
              <a:rPr lang="nl-BE" sz="1600" dirty="0" err="1">
                <a:sym typeface="Wingdings" panose="05000000000000000000" pitchFamily="2" charset="2"/>
              </a:rPr>
              <a:t>Spatial</a:t>
            </a:r>
            <a:r>
              <a:rPr lang="nl-BE" sz="1600" dirty="0">
                <a:sym typeface="Wingdings" panose="05000000000000000000" pitchFamily="2" charset="2"/>
              </a:rPr>
              <a:t> </a:t>
            </a:r>
            <a:r>
              <a:rPr lang="nl-BE" sz="1600" dirty="0" err="1">
                <a:sym typeface="Wingdings" panose="05000000000000000000" pitchFamily="2" charset="2"/>
              </a:rPr>
              <a:t>generic</a:t>
            </a:r>
            <a:r>
              <a:rPr lang="nl-BE" sz="1600" dirty="0">
                <a:sym typeface="Wingdings" panose="05000000000000000000" pitchFamily="2" charset="2"/>
              </a:rPr>
              <a:t> filter</a:t>
            </a:r>
          </a:p>
          <a:p>
            <a:r>
              <a:rPr lang="nl-BE" sz="1600" dirty="0">
                <a:sym typeface="Wingdings" panose="05000000000000000000" pitchFamily="2" charset="2"/>
              </a:rPr>
              <a:t>-</a:t>
            </a:r>
            <a:r>
              <a:rPr lang="nl-BE" sz="1600" dirty="0" err="1">
                <a:sym typeface="Wingdings" panose="05000000000000000000" pitchFamily="2" charset="2"/>
              </a:rPr>
              <a:t>Use</a:t>
            </a:r>
            <a:r>
              <a:rPr lang="nl-BE" sz="1600" dirty="0">
                <a:sym typeface="Wingdings" panose="05000000000000000000" pitchFamily="2" charset="2"/>
              </a:rPr>
              <a:t> </a:t>
            </a:r>
            <a:r>
              <a:rPr lang="nl-BE" sz="1600" dirty="0" err="1">
                <a:sym typeface="Wingdings" panose="05000000000000000000" pitchFamily="2" charset="2"/>
              </a:rPr>
              <a:t>the</a:t>
            </a:r>
            <a:r>
              <a:rPr lang="nl-BE" sz="1600" dirty="0">
                <a:sym typeface="Wingdings" panose="05000000000000000000" pitchFamily="2" charset="2"/>
              </a:rPr>
              <a:t> </a:t>
            </a:r>
            <a:r>
              <a:rPr lang="nl-BE" sz="1600" dirty="0" err="1">
                <a:sym typeface="Wingdings" panose="05000000000000000000" pitchFamily="2" charset="2"/>
              </a:rPr>
              <a:t>following</a:t>
            </a:r>
            <a:r>
              <a:rPr lang="nl-BE" sz="1600" dirty="0">
                <a:sym typeface="Wingdings" panose="05000000000000000000" pitchFamily="2" charset="2"/>
              </a:rPr>
              <a:t> script: </a:t>
            </a:r>
            <a:r>
              <a:rPr lang="nl-BE" sz="1600" dirty="0" err="1">
                <a:sym typeface="Wingdings" panose="05000000000000000000" pitchFamily="2" charset="2"/>
              </a:rPr>
              <a:t>Vectors</a:t>
            </a:r>
            <a:r>
              <a:rPr lang="nl-BE" sz="1600" dirty="0">
                <a:sym typeface="Wingdings" panose="05000000000000000000" pitchFamily="2" charset="2"/>
              </a:rPr>
              <a:t>-”</a:t>
            </a:r>
            <a:r>
              <a:rPr lang="nl-BE" sz="1600" i="1" dirty="0">
                <a:sym typeface="Wingdings" panose="05000000000000000000" pitchFamily="2" charset="2"/>
              </a:rPr>
              <a:t>post_processing_script.txt</a:t>
            </a:r>
            <a:r>
              <a:rPr lang="nl-BE" sz="1600" dirty="0">
                <a:sym typeface="Wingdings" panose="05000000000000000000" pitchFamily="2" charset="2"/>
              </a:rPr>
              <a:t>”</a:t>
            </a:r>
          </a:p>
          <a:p>
            <a:r>
              <a:rPr lang="nl-BE" sz="1200" i="1" dirty="0" err="1">
                <a:latin typeface="Courier New" panose="02070309020205020404" pitchFamily="49" charset="0"/>
                <a:cs typeface="Courier New" panose="02070309020205020404" pitchFamily="49" charset="0"/>
              </a:rPr>
              <a:t>from</a:t>
            </a:r>
            <a:r>
              <a:rPr lang="nl-BE" sz="1200" i="1" dirty="0">
                <a:latin typeface="Courier New" panose="02070309020205020404" pitchFamily="49" charset="0"/>
                <a:cs typeface="Courier New" panose="02070309020205020404" pitchFamily="49" charset="0"/>
              </a:rPr>
              <a:t> </a:t>
            </a:r>
            <a:r>
              <a:rPr lang="nl-BE" sz="1200" i="1" dirty="0" err="1">
                <a:latin typeface="Courier New" panose="02070309020205020404" pitchFamily="49" charset="0"/>
                <a:cs typeface="Courier New" panose="02070309020205020404" pitchFamily="49" charset="0"/>
              </a:rPr>
              <a:t>scipy.ndimage.filters</a:t>
            </a:r>
            <a:r>
              <a:rPr lang="nl-BE" sz="1200" i="1" dirty="0">
                <a:latin typeface="Courier New" panose="02070309020205020404" pitchFamily="49" charset="0"/>
                <a:cs typeface="Courier New" panose="02070309020205020404" pitchFamily="49" charset="0"/>
              </a:rPr>
              <a:t> import </a:t>
            </a:r>
            <a:r>
              <a:rPr lang="nl-BE" sz="1200" i="1" dirty="0" err="1">
                <a:latin typeface="Courier New" panose="02070309020205020404" pitchFamily="49" charset="0"/>
                <a:cs typeface="Courier New" panose="02070309020205020404" pitchFamily="49" charset="0"/>
              </a:rPr>
              <a:t>generic_filter</a:t>
            </a:r>
            <a:endParaRPr lang="nl-BE" sz="1200" i="1" dirty="0">
              <a:latin typeface="Courier New" panose="02070309020205020404" pitchFamily="49" charset="0"/>
              <a:cs typeface="Courier New" panose="02070309020205020404" pitchFamily="49" charset="0"/>
            </a:endParaRPr>
          </a:p>
          <a:p>
            <a:r>
              <a:rPr lang="nl-BE" sz="1200" i="1" dirty="0">
                <a:latin typeface="Courier New" panose="02070309020205020404" pitchFamily="49" charset="0"/>
                <a:cs typeface="Courier New" panose="02070309020205020404" pitchFamily="49" charset="0"/>
              </a:rPr>
              <a:t>import </a:t>
            </a:r>
            <a:r>
              <a:rPr lang="nl-BE" sz="1200" i="1" dirty="0" err="1">
                <a:latin typeface="Courier New" panose="02070309020205020404" pitchFamily="49" charset="0"/>
                <a:cs typeface="Courier New" panose="02070309020205020404" pitchFamily="49" charset="0"/>
              </a:rPr>
              <a:t>numpy</a:t>
            </a:r>
            <a:r>
              <a:rPr lang="nl-BE" sz="1200" i="1" dirty="0">
                <a:latin typeface="Courier New" panose="02070309020205020404" pitchFamily="49" charset="0"/>
                <a:cs typeface="Courier New" panose="02070309020205020404" pitchFamily="49" charset="0"/>
              </a:rPr>
              <a:t> as </a:t>
            </a:r>
            <a:r>
              <a:rPr lang="nl-BE" sz="1200" i="1" dirty="0" err="1">
                <a:latin typeface="Courier New" panose="02070309020205020404" pitchFamily="49" charset="0"/>
                <a:cs typeface="Courier New" panose="02070309020205020404" pitchFamily="49" charset="0"/>
              </a:rPr>
              <a:t>np</a:t>
            </a:r>
            <a:endParaRPr lang="nl-BE" sz="1200" i="1" dirty="0">
              <a:latin typeface="Courier New" panose="02070309020205020404" pitchFamily="49" charset="0"/>
              <a:cs typeface="Courier New" panose="02070309020205020404" pitchFamily="49" charset="0"/>
            </a:endParaRPr>
          </a:p>
          <a:p>
            <a:r>
              <a:rPr lang="nl-BE" sz="1200" i="1" dirty="0" err="1">
                <a:latin typeface="Courier New" panose="02070309020205020404" pitchFamily="49" charset="0"/>
                <a:cs typeface="Courier New" panose="02070309020205020404" pitchFamily="49" charset="0"/>
              </a:rPr>
              <a:t>from</a:t>
            </a:r>
            <a:r>
              <a:rPr lang="nl-BE" sz="1200" i="1" dirty="0">
                <a:latin typeface="Courier New" panose="02070309020205020404" pitchFamily="49" charset="0"/>
                <a:cs typeface="Courier New" panose="02070309020205020404" pitchFamily="49" charset="0"/>
              </a:rPr>
              <a:t> </a:t>
            </a:r>
            <a:r>
              <a:rPr lang="nl-BE" sz="1200" i="1" dirty="0" err="1">
                <a:latin typeface="Courier New" panose="02070309020205020404" pitchFamily="49" charset="0"/>
                <a:cs typeface="Courier New" panose="02070309020205020404" pitchFamily="49" charset="0"/>
              </a:rPr>
              <a:t>scipy.stats</a:t>
            </a:r>
            <a:r>
              <a:rPr lang="nl-BE" sz="1200" i="1" dirty="0">
                <a:latin typeface="Courier New" panose="02070309020205020404" pitchFamily="49" charset="0"/>
                <a:cs typeface="Courier New" panose="02070309020205020404" pitchFamily="49" charset="0"/>
              </a:rPr>
              <a:t> import mode</a:t>
            </a:r>
          </a:p>
          <a:p>
            <a:endParaRPr lang="nl-BE" sz="1200" i="1" dirty="0">
              <a:latin typeface="Courier New" panose="02070309020205020404" pitchFamily="49" charset="0"/>
              <a:cs typeface="Courier New" panose="02070309020205020404" pitchFamily="49" charset="0"/>
            </a:endParaRPr>
          </a:p>
          <a:p>
            <a:r>
              <a:rPr lang="nl-BE" sz="1200" i="1" dirty="0" err="1">
                <a:latin typeface="Courier New" panose="02070309020205020404" pitchFamily="49" charset="0"/>
                <a:cs typeface="Courier New" panose="02070309020205020404" pitchFamily="49" charset="0"/>
              </a:rPr>
              <a:t>def</a:t>
            </a:r>
            <a:r>
              <a:rPr lang="nl-BE" sz="1200" i="1" dirty="0">
                <a:latin typeface="Courier New" panose="02070309020205020404" pitchFamily="49" charset="0"/>
                <a:cs typeface="Courier New" panose="02070309020205020404" pitchFamily="49" charset="0"/>
              </a:rPr>
              <a:t> </a:t>
            </a:r>
            <a:r>
              <a:rPr lang="nl-BE" sz="1200" i="1" dirty="0" err="1">
                <a:latin typeface="Courier New" panose="02070309020205020404" pitchFamily="49" charset="0"/>
                <a:cs typeface="Courier New" panose="02070309020205020404" pitchFamily="49" charset="0"/>
              </a:rPr>
              <a:t>filter_function</a:t>
            </a:r>
            <a:r>
              <a:rPr lang="nl-BE" sz="1200" i="1" dirty="0">
                <a:latin typeface="Courier New" panose="02070309020205020404" pitchFamily="49" charset="0"/>
                <a:cs typeface="Courier New" panose="02070309020205020404" pitchFamily="49" charset="0"/>
              </a:rPr>
              <a:t>(</a:t>
            </a:r>
            <a:r>
              <a:rPr lang="nl-BE" sz="1200" i="1" dirty="0" err="1">
                <a:latin typeface="Courier New" panose="02070309020205020404" pitchFamily="49" charset="0"/>
                <a:cs typeface="Courier New" panose="02070309020205020404" pitchFamily="49" charset="0"/>
              </a:rPr>
              <a:t>invalues</a:t>
            </a:r>
            <a:r>
              <a:rPr lang="nl-BE" sz="1200" i="1" dirty="0">
                <a:latin typeface="Courier New" panose="02070309020205020404" pitchFamily="49" charset="0"/>
                <a:cs typeface="Courier New" panose="02070309020205020404" pitchFamily="49" charset="0"/>
              </a:rPr>
              <a:t>):</a:t>
            </a:r>
          </a:p>
          <a:p>
            <a:r>
              <a:rPr lang="nl-BE" sz="1200" i="1" dirty="0">
                <a:latin typeface="Courier New" panose="02070309020205020404" pitchFamily="49" charset="0"/>
                <a:cs typeface="Courier New" panose="02070309020205020404" pitchFamily="49" charset="0"/>
              </a:rPr>
              <a:t>   </a:t>
            </a:r>
            <a:r>
              <a:rPr lang="nl-BE" sz="1200" i="1" dirty="0" err="1">
                <a:latin typeface="Courier New" panose="02070309020205020404" pitchFamily="49" charset="0"/>
                <a:cs typeface="Courier New" panose="02070309020205020404" pitchFamily="49" charset="0"/>
              </a:rPr>
              <a:t>invalues_mode</a:t>
            </a:r>
            <a:r>
              <a:rPr lang="nl-BE" sz="1200" i="1" dirty="0">
                <a:latin typeface="Courier New" panose="02070309020205020404" pitchFamily="49" charset="0"/>
                <a:cs typeface="Courier New" panose="02070309020205020404" pitchFamily="49" charset="0"/>
              </a:rPr>
              <a:t> = mode(</a:t>
            </a:r>
            <a:r>
              <a:rPr lang="nl-BE" sz="1200" i="1" dirty="0" err="1">
                <a:latin typeface="Courier New" panose="02070309020205020404" pitchFamily="49" charset="0"/>
                <a:cs typeface="Courier New" panose="02070309020205020404" pitchFamily="49" charset="0"/>
              </a:rPr>
              <a:t>invalues</a:t>
            </a:r>
            <a:r>
              <a:rPr lang="nl-BE" sz="1200" i="1" dirty="0">
                <a:latin typeface="Courier New" panose="02070309020205020404" pitchFamily="49" charset="0"/>
                <a:cs typeface="Courier New" panose="02070309020205020404" pitchFamily="49" charset="0"/>
              </a:rPr>
              <a:t>, </a:t>
            </a:r>
            <a:r>
              <a:rPr lang="nl-BE" sz="1200" i="1" dirty="0" err="1">
                <a:latin typeface="Courier New" panose="02070309020205020404" pitchFamily="49" charset="0"/>
                <a:cs typeface="Courier New" panose="02070309020205020404" pitchFamily="49" charset="0"/>
              </a:rPr>
              <a:t>axis</a:t>
            </a:r>
            <a:r>
              <a:rPr lang="nl-BE" sz="1200" i="1" dirty="0">
                <a:latin typeface="Courier New" panose="02070309020205020404" pitchFamily="49" charset="0"/>
                <a:cs typeface="Courier New" panose="02070309020205020404" pitchFamily="49" charset="0"/>
              </a:rPr>
              <a:t>=None, </a:t>
            </a:r>
            <a:r>
              <a:rPr lang="nl-BE" sz="1200" i="1" dirty="0" err="1">
                <a:latin typeface="Courier New" panose="02070309020205020404" pitchFamily="49" charset="0"/>
                <a:cs typeface="Courier New" panose="02070309020205020404" pitchFamily="49" charset="0"/>
              </a:rPr>
              <a:t>nan_policy</a:t>
            </a:r>
            <a:r>
              <a:rPr lang="nl-BE" sz="1200" i="1" dirty="0">
                <a:latin typeface="Courier New" panose="02070309020205020404" pitchFamily="49" charset="0"/>
                <a:cs typeface="Courier New" panose="02070309020205020404" pitchFamily="49" charset="0"/>
              </a:rPr>
              <a:t>='</a:t>
            </a:r>
            <a:r>
              <a:rPr lang="nl-BE" sz="1200" i="1" dirty="0" err="1">
                <a:latin typeface="Courier New" panose="02070309020205020404" pitchFamily="49" charset="0"/>
                <a:cs typeface="Courier New" panose="02070309020205020404" pitchFamily="49" charset="0"/>
              </a:rPr>
              <a:t>omit</a:t>
            </a:r>
            <a:r>
              <a:rPr lang="nl-BE" sz="1200" i="1" dirty="0">
                <a:latin typeface="Courier New" panose="02070309020205020404" pitchFamily="49" charset="0"/>
                <a:cs typeface="Courier New" panose="02070309020205020404" pitchFamily="49" charset="0"/>
              </a:rPr>
              <a:t>')</a:t>
            </a:r>
          </a:p>
          <a:p>
            <a:r>
              <a:rPr lang="nl-BE" sz="1200" i="1" dirty="0">
                <a:latin typeface="Courier New" panose="02070309020205020404" pitchFamily="49" charset="0"/>
                <a:cs typeface="Courier New" panose="02070309020205020404" pitchFamily="49" charset="0"/>
              </a:rPr>
              <a:t>   return </a:t>
            </a:r>
            <a:r>
              <a:rPr lang="nl-BE" sz="1200" i="1" dirty="0" err="1">
                <a:latin typeface="Courier New" panose="02070309020205020404" pitchFamily="49" charset="0"/>
                <a:cs typeface="Courier New" panose="02070309020205020404" pitchFamily="49" charset="0"/>
              </a:rPr>
              <a:t>invalues_mode</a:t>
            </a:r>
            <a:r>
              <a:rPr lang="nl-BE" sz="1200" i="1" dirty="0">
                <a:latin typeface="Courier New" panose="02070309020205020404" pitchFamily="49" charset="0"/>
                <a:cs typeface="Courier New" panose="02070309020205020404" pitchFamily="49" charset="0"/>
              </a:rPr>
              <a:t>[0]</a:t>
            </a:r>
          </a:p>
          <a:p>
            <a:endParaRPr lang="nl-BE" sz="1200" i="1" dirty="0">
              <a:latin typeface="Courier New" panose="02070309020205020404" pitchFamily="49" charset="0"/>
              <a:cs typeface="Courier New" panose="02070309020205020404" pitchFamily="49" charset="0"/>
            </a:endParaRPr>
          </a:p>
          <a:p>
            <a:r>
              <a:rPr lang="nl-BE" sz="1200" i="1" dirty="0" err="1">
                <a:latin typeface="Courier New" panose="02070309020205020404" pitchFamily="49" charset="0"/>
                <a:cs typeface="Courier New" panose="02070309020205020404" pitchFamily="49" charset="0"/>
              </a:rPr>
              <a:t>function</a:t>
            </a:r>
            <a:r>
              <a:rPr lang="nl-BE" sz="1200" i="1" dirty="0">
                <a:latin typeface="Courier New" panose="02070309020205020404" pitchFamily="49" charset="0"/>
                <a:cs typeface="Courier New" panose="02070309020205020404" pitchFamily="49" charset="0"/>
              </a:rPr>
              <a:t> = </a:t>
            </a:r>
            <a:r>
              <a:rPr lang="nl-BE" sz="1200" i="1" dirty="0" err="1">
                <a:latin typeface="Courier New" panose="02070309020205020404" pitchFamily="49" charset="0"/>
                <a:cs typeface="Courier New" panose="02070309020205020404" pitchFamily="49" charset="0"/>
              </a:rPr>
              <a:t>lambda</a:t>
            </a:r>
            <a:r>
              <a:rPr lang="nl-BE" sz="1200" i="1" dirty="0">
                <a:latin typeface="Courier New" panose="02070309020205020404" pitchFamily="49" charset="0"/>
                <a:cs typeface="Courier New" panose="02070309020205020404" pitchFamily="49" charset="0"/>
              </a:rPr>
              <a:t> array: </a:t>
            </a:r>
            <a:r>
              <a:rPr lang="nl-BE" sz="1200" i="1" dirty="0" err="1">
                <a:latin typeface="Courier New" panose="02070309020205020404" pitchFamily="49" charset="0"/>
                <a:cs typeface="Courier New" panose="02070309020205020404" pitchFamily="49" charset="0"/>
              </a:rPr>
              <a:t>generic_filter</a:t>
            </a:r>
            <a:r>
              <a:rPr lang="nl-BE" sz="1200" i="1" dirty="0">
                <a:latin typeface="Courier New" panose="02070309020205020404" pitchFamily="49" charset="0"/>
                <a:cs typeface="Courier New" panose="02070309020205020404" pitchFamily="49" charset="0"/>
              </a:rPr>
              <a:t>(array, </a:t>
            </a:r>
            <a:r>
              <a:rPr lang="nl-BE" sz="1200" i="1" dirty="0" err="1">
                <a:latin typeface="Courier New" panose="02070309020205020404" pitchFamily="49" charset="0"/>
                <a:cs typeface="Courier New" panose="02070309020205020404" pitchFamily="49" charset="0"/>
              </a:rPr>
              <a:t>function</a:t>
            </a:r>
            <a:r>
              <a:rPr lang="nl-BE" sz="1200" i="1" dirty="0">
                <a:latin typeface="Courier New" panose="02070309020205020404" pitchFamily="49" charset="0"/>
                <a:cs typeface="Courier New" panose="02070309020205020404" pitchFamily="49" charset="0"/>
              </a:rPr>
              <a:t>=</a:t>
            </a:r>
            <a:r>
              <a:rPr lang="nl-BE" sz="1200" i="1" dirty="0" err="1">
                <a:latin typeface="Courier New" panose="02070309020205020404" pitchFamily="49" charset="0"/>
                <a:cs typeface="Courier New" panose="02070309020205020404" pitchFamily="49" charset="0"/>
              </a:rPr>
              <a:t>filter_function</a:t>
            </a:r>
            <a:r>
              <a:rPr lang="nl-BE" sz="1200" i="1" dirty="0">
                <a:latin typeface="Courier New" panose="02070309020205020404" pitchFamily="49" charset="0"/>
                <a:cs typeface="Courier New" panose="02070309020205020404" pitchFamily="49" charset="0"/>
              </a:rPr>
              <a:t>, </a:t>
            </a:r>
            <a:r>
              <a:rPr lang="nl-BE" sz="1200" i="1" dirty="0" err="1">
                <a:latin typeface="Courier New" panose="02070309020205020404" pitchFamily="49" charset="0"/>
                <a:cs typeface="Courier New" panose="02070309020205020404" pitchFamily="49" charset="0"/>
              </a:rPr>
              <a:t>size</a:t>
            </a:r>
            <a:r>
              <a:rPr lang="nl-BE" sz="1200" i="1" dirty="0">
                <a:latin typeface="Courier New" panose="02070309020205020404" pitchFamily="49" charset="0"/>
                <a:cs typeface="Courier New" panose="02070309020205020404" pitchFamily="49" charset="0"/>
              </a:rPr>
              <a:t>=3)</a:t>
            </a:r>
          </a:p>
        </p:txBody>
      </p:sp>
    </p:spTree>
    <p:extLst>
      <p:ext uri="{BB962C8B-B14F-4D97-AF65-F5344CB8AC3E}">
        <p14:creationId xmlns:p14="http://schemas.microsoft.com/office/powerpoint/2010/main" val="40763582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2B34A-045D-9ACC-3AEC-D4A9AA4762F9}"/>
              </a:ext>
            </a:extLst>
          </p:cNvPr>
          <p:cNvSpPr>
            <a:spLocks noGrp="1"/>
          </p:cNvSpPr>
          <p:nvPr>
            <p:ph type="title"/>
          </p:nvPr>
        </p:nvSpPr>
        <p:spPr/>
        <p:txBody>
          <a:bodyPr>
            <a:normAutofit fontScale="90000"/>
          </a:bodyPr>
          <a:lstStyle/>
          <a:p>
            <a:r>
              <a:rPr lang="en-BE" dirty="0"/>
              <a:t>Vectorization</a:t>
            </a:r>
          </a:p>
        </p:txBody>
      </p:sp>
      <p:sp>
        <p:nvSpPr>
          <p:cNvPr id="4" name="Text Placeholder 3">
            <a:extLst>
              <a:ext uri="{FF2B5EF4-FFF2-40B4-BE49-F238E27FC236}">
                <a16:creationId xmlns:a16="http://schemas.microsoft.com/office/drawing/2014/main" id="{77B75CAC-A3AC-3861-09B4-F03F7263114D}"/>
              </a:ext>
            </a:extLst>
          </p:cNvPr>
          <p:cNvSpPr>
            <a:spLocks noGrp="1"/>
          </p:cNvSpPr>
          <p:nvPr>
            <p:ph type="body" sz="quarter" idx="11"/>
          </p:nvPr>
        </p:nvSpPr>
        <p:spPr>
          <a:xfrm>
            <a:off x="501316" y="1421145"/>
            <a:ext cx="10383795" cy="5220286"/>
          </a:xfrm>
        </p:spPr>
        <p:txBody>
          <a:bodyPr>
            <a:normAutofit/>
          </a:bodyPr>
          <a:lstStyle/>
          <a:p>
            <a:r>
              <a:rPr lang="en-US" sz="1800" dirty="0"/>
              <a:t>Vectorizing a classification raster refers to converting its pixel-based raster data into vector-based formats. This is valuable for:</a:t>
            </a:r>
          </a:p>
          <a:p>
            <a:pPr marL="285750" indent="-285750">
              <a:buFont typeface="Arial" panose="020B0604020202020204" pitchFamily="34" charset="0"/>
              <a:buChar char="•"/>
            </a:pPr>
            <a:r>
              <a:rPr lang="en-BE" sz="1800" dirty="0"/>
              <a:t>Improved</a:t>
            </a:r>
            <a:r>
              <a:rPr lang="nl-BE" sz="1800" dirty="0"/>
              <a:t> data storage </a:t>
            </a:r>
            <a:r>
              <a:rPr lang="en-BE" sz="1800" dirty="0"/>
              <a:t>and</a:t>
            </a:r>
            <a:r>
              <a:rPr lang="nl-BE" sz="1800" dirty="0"/>
              <a:t> analysis</a:t>
            </a:r>
          </a:p>
          <a:p>
            <a:pPr marL="285750" indent="-285750">
              <a:buFont typeface="Arial" panose="020B0604020202020204" pitchFamily="34" charset="0"/>
              <a:buChar char="•"/>
            </a:pPr>
            <a:r>
              <a:rPr lang="en-US" sz="1800" dirty="0"/>
              <a:t>Efficient Data Storage and Analysis</a:t>
            </a:r>
          </a:p>
          <a:p>
            <a:pPr marL="285750" indent="-285750">
              <a:buFont typeface="Arial" panose="020B0604020202020204" pitchFamily="34" charset="0"/>
              <a:buChar char="•"/>
            </a:pPr>
            <a:r>
              <a:rPr lang="en-BE" sz="1800" dirty="0"/>
              <a:t>Attribute Enrichment</a:t>
            </a:r>
          </a:p>
          <a:p>
            <a:pPr marL="285750" indent="-285750">
              <a:buFont typeface="Arial" panose="020B0604020202020204" pitchFamily="34" charset="0"/>
              <a:buChar char="•"/>
            </a:pPr>
            <a:r>
              <a:rPr lang="nl-BE" sz="1800" dirty="0"/>
              <a:t>Advanced </a:t>
            </a:r>
            <a:r>
              <a:rPr lang="en-BE" sz="1800" dirty="0"/>
              <a:t>Spatial</a:t>
            </a:r>
            <a:r>
              <a:rPr lang="nl-BE" sz="1800" dirty="0"/>
              <a:t> Analysis</a:t>
            </a:r>
          </a:p>
          <a:p>
            <a:pPr marL="285750" indent="-285750">
              <a:buFont typeface="Arial" panose="020B0604020202020204" pitchFamily="34" charset="0"/>
              <a:buChar char="•"/>
            </a:pPr>
            <a:r>
              <a:rPr lang="en-BE" sz="1800" dirty="0"/>
              <a:t>Interoperability</a:t>
            </a:r>
          </a:p>
          <a:p>
            <a:endParaRPr lang="nl-BE" dirty="0"/>
          </a:p>
          <a:p>
            <a:endParaRPr lang="nl-BE" sz="1600" dirty="0"/>
          </a:p>
          <a:p>
            <a:r>
              <a:rPr lang="en-BE" sz="1600" dirty="0"/>
              <a:t>Exercise:</a:t>
            </a:r>
          </a:p>
          <a:p>
            <a:r>
              <a:rPr lang="nl-BE" sz="1600" dirty="0"/>
              <a:t>- Load </a:t>
            </a:r>
            <a:r>
              <a:rPr lang="en-BE" sz="1600" dirty="0"/>
              <a:t>building footprints data into QGIS, overlay onto the classified surface materials</a:t>
            </a:r>
          </a:p>
          <a:p>
            <a:r>
              <a:rPr lang="en-BE" sz="1600" dirty="0"/>
              <a:t>- Geoprocessing tools</a:t>
            </a:r>
            <a:r>
              <a:rPr lang="en-BE" sz="1600" dirty="0">
                <a:sym typeface="Wingdings" panose="05000000000000000000" pitchFamily="2" charset="2"/>
              </a:rPr>
              <a:t> Zonal statistics</a:t>
            </a:r>
          </a:p>
          <a:p>
            <a:r>
              <a:rPr lang="en-BE" sz="1600" dirty="0">
                <a:sym typeface="Wingdings" panose="05000000000000000000" pitchFamily="2" charset="2"/>
              </a:rPr>
              <a:t>- Statistics to calculate  </a:t>
            </a:r>
            <a:r>
              <a:rPr lang="nl-BE" sz="1600" dirty="0">
                <a:sym typeface="Wingdings" panose="05000000000000000000" pitchFamily="2" charset="2"/>
              </a:rPr>
              <a:t>select ‘</a:t>
            </a:r>
            <a:r>
              <a:rPr lang="en-BE" sz="1600" dirty="0">
                <a:sym typeface="Wingdings" panose="05000000000000000000" pitchFamily="2" charset="2"/>
              </a:rPr>
              <a:t>majority</a:t>
            </a:r>
            <a:r>
              <a:rPr lang="nl-BE" sz="1600" dirty="0">
                <a:sym typeface="Wingdings" panose="05000000000000000000" pitchFamily="2" charset="2"/>
              </a:rPr>
              <a:t>’</a:t>
            </a:r>
            <a:r>
              <a:rPr lang="en-BE" sz="1600" dirty="0">
                <a:sym typeface="Wingdings" panose="05000000000000000000" pitchFamily="2" charset="2"/>
              </a:rPr>
              <a:t> Save vector layer</a:t>
            </a:r>
            <a:endParaRPr lang="en-BE" sz="1600" dirty="0"/>
          </a:p>
          <a:p>
            <a:endParaRPr lang="en-BE" dirty="0"/>
          </a:p>
        </p:txBody>
      </p:sp>
    </p:spTree>
    <p:extLst>
      <p:ext uri="{BB962C8B-B14F-4D97-AF65-F5344CB8AC3E}">
        <p14:creationId xmlns:p14="http://schemas.microsoft.com/office/powerpoint/2010/main" val="14114081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5CD8D-0664-9922-FA6B-69F34E9BE1A3}"/>
              </a:ext>
            </a:extLst>
          </p:cNvPr>
          <p:cNvSpPr>
            <a:spLocks noGrp="1"/>
          </p:cNvSpPr>
          <p:nvPr>
            <p:ph type="title"/>
          </p:nvPr>
        </p:nvSpPr>
        <p:spPr/>
        <p:txBody>
          <a:bodyPr>
            <a:normAutofit fontScale="90000"/>
          </a:bodyPr>
          <a:lstStyle/>
          <a:p>
            <a:r>
              <a:rPr lang="nl-BE" dirty="0" err="1"/>
              <a:t>Overlay</a:t>
            </a:r>
            <a:r>
              <a:rPr lang="nl-BE" dirty="0"/>
              <a:t> Analysis</a:t>
            </a:r>
            <a:endParaRPr lang="en-BE" dirty="0"/>
          </a:p>
        </p:txBody>
      </p:sp>
      <p:pic>
        <p:nvPicPr>
          <p:cNvPr id="7" name="Picture 6" descr="A number with different colors&#10;&#10;Description automatically generated with medium confidence">
            <a:extLst>
              <a:ext uri="{FF2B5EF4-FFF2-40B4-BE49-F238E27FC236}">
                <a16:creationId xmlns:a16="http://schemas.microsoft.com/office/drawing/2014/main" id="{BC10488D-EC36-4B94-E150-196A326BA9BA}"/>
              </a:ext>
            </a:extLst>
          </p:cNvPr>
          <p:cNvPicPr>
            <a:picLocks noChangeAspect="1"/>
          </p:cNvPicPr>
          <p:nvPr/>
        </p:nvPicPr>
        <p:blipFill>
          <a:blip r:embed="rId2"/>
          <a:stretch>
            <a:fillRect/>
          </a:stretch>
        </p:blipFill>
        <p:spPr>
          <a:xfrm>
            <a:off x="5244150" y="5393694"/>
            <a:ext cx="734943" cy="612452"/>
          </a:xfrm>
          <a:prstGeom prst="rect">
            <a:avLst/>
          </a:prstGeom>
        </p:spPr>
      </p:pic>
      <p:pic>
        <p:nvPicPr>
          <p:cNvPr id="8" name="Picture 7">
            <a:extLst>
              <a:ext uri="{FF2B5EF4-FFF2-40B4-BE49-F238E27FC236}">
                <a16:creationId xmlns:a16="http://schemas.microsoft.com/office/drawing/2014/main" id="{34D6A219-674A-FBAA-8FC2-9B59D6AA6A13}"/>
              </a:ext>
            </a:extLst>
          </p:cNvPr>
          <p:cNvPicPr>
            <a:picLocks noChangeAspect="1"/>
          </p:cNvPicPr>
          <p:nvPr/>
        </p:nvPicPr>
        <p:blipFill>
          <a:blip r:embed="rId3"/>
          <a:srcRect/>
          <a:stretch/>
        </p:blipFill>
        <p:spPr>
          <a:xfrm>
            <a:off x="68096" y="2442616"/>
            <a:ext cx="5165257" cy="3563530"/>
          </a:xfrm>
          <a:prstGeom prst="rect">
            <a:avLst/>
          </a:prstGeom>
        </p:spPr>
      </p:pic>
      <p:pic>
        <p:nvPicPr>
          <p:cNvPr id="9" name="Picture 8" descr="A map of a city&#10;&#10;Description automatically generated">
            <a:extLst>
              <a:ext uri="{FF2B5EF4-FFF2-40B4-BE49-F238E27FC236}">
                <a16:creationId xmlns:a16="http://schemas.microsoft.com/office/drawing/2014/main" id="{0062026C-7D20-257A-B2E6-A6A405E8B518}"/>
              </a:ext>
            </a:extLst>
          </p:cNvPr>
          <p:cNvPicPr>
            <a:picLocks noChangeAspect="1"/>
          </p:cNvPicPr>
          <p:nvPr/>
        </p:nvPicPr>
        <p:blipFill>
          <a:blip r:embed="rId4"/>
          <a:stretch>
            <a:fillRect/>
          </a:stretch>
        </p:blipFill>
        <p:spPr>
          <a:xfrm>
            <a:off x="6009346" y="2392944"/>
            <a:ext cx="5165258" cy="3619848"/>
          </a:xfrm>
          <a:prstGeom prst="rect">
            <a:avLst/>
          </a:prstGeom>
        </p:spPr>
      </p:pic>
      <p:pic>
        <p:nvPicPr>
          <p:cNvPr id="10" name="Picture 9" descr="A list of different colors&#10;&#10;Description automatically generated">
            <a:extLst>
              <a:ext uri="{FF2B5EF4-FFF2-40B4-BE49-F238E27FC236}">
                <a16:creationId xmlns:a16="http://schemas.microsoft.com/office/drawing/2014/main" id="{EA859962-B887-C184-E97D-116117183B5B}"/>
              </a:ext>
            </a:extLst>
          </p:cNvPr>
          <p:cNvPicPr>
            <a:picLocks noChangeAspect="1"/>
          </p:cNvPicPr>
          <p:nvPr/>
        </p:nvPicPr>
        <p:blipFill rotWithShape="1">
          <a:blip r:embed="rId5"/>
          <a:srcRect t="638" r="31769"/>
          <a:stretch/>
        </p:blipFill>
        <p:spPr>
          <a:xfrm>
            <a:off x="11174604" y="2733962"/>
            <a:ext cx="968756" cy="3278830"/>
          </a:xfrm>
          <a:prstGeom prst="rect">
            <a:avLst/>
          </a:prstGeom>
        </p:spPr>
      </p:pic>
      <p:sp>
        <p:nvSpPr>
          <p:cNvPr id="11" name="TextBox 10">
            <a:extLst>
              <a:ext uri="{FF2B5EF4-FFF2-40B4-BE49-F238E27FC236}">
                <a16:creationId xmlns:a16="http://schemas.microsoft.com/office/drawing/2014/main" id="{86FCB7C8-416F-BA96-290E-7FE6FFFC2FAD}"/>
              </a:ext>
            </a:extLst>
          </p:cNvPr>
          <p:cNvSpPr txBox="1"/>
          <p:nvPr/>
        </p:nvSpPr>
        <p:spPr>
          <a:xfrm>
            <a:off x="68096" y="1997491"/>
            <a:ext cx="5039869" cy="369332"/>
          </a:xfrm>
          <a:prstGeom prst="rect">
            <a:avLst/>
          </a:prstGeom>
          <a:noFill/>
        </p:spPr>
        <p:txBody>
          <a:bodyPr wrap="square" rtlCol="0">
            <a:spAutoFit/>
          </a:bodyPr>
          <a:lstStyle/>
          <a:p>
            <a:r>
              <a:rPr lang="nl-BE" dirty="0"/>
              <a:t>Roof </a:t>
            </a:r>
            <a:r>
              <a:rPr lang="nl-BE" dirty="0" err="1"/>
              <a:t>slopes</a:t>
            </a:r>
            <a:endParaRPr lang="en-BE" dirty="0"/>
          </a:p>
        </p:txBody>
      </p:sp>
      <p:sp>
        <p:nvSpPr>
          <p:cNvPr id="12" name="TextBox 11">
            <a:extLst>
              <a:ext uri="{FF2B5EF4-FFF2-40B4-BE49-F238E27FC236}">
                <a16:creationId xmlns:a16="http://schemas.microsoft.com/office/drawing/2014/main" id="{0F514C59-601D-5D2B-CF12-52A935B475A8}"/>
              </a:ext>
            </a:extLst>
          </p:cNvPr>
          <p:cNvSpPr txBox="1"/>
          <p:nvPr/>
        </p:nvSpPr>
        <p:spPr>
          <a:xfrm>
            <a:off x="5979093" y="1997491"/>
            <a:ext cx="5039869" cy="369332"/>
          </a:xfrm>
          <a:prstGeom prst="rect">
            <a:avLst/>
          </a:prstGeom>
          <a:noFill/>
        </p:spPr>
        <p:txBody>
          <a:bodyPr wrap="square" rtlCol="0">
            <a:spAutoFit/>
          </a:bodyPr>
          <a:lstStyle/>
          <a:p>
            <a:r>
              <a:rPr lang="nl-BE" dirty="0"/>
              <a:t>Roof </a:t>
            </a:r>
            <a:r>
              <a:rPr lang="nl-BE" dirty="0" err="1"/>
              <a:t>materials</a:t>
            </a:r>
            <a:endParaRPr lang="en-BE" dirty="0"/>
          </a:p>
        </p:txBody>
      </p:sp>
    </p:spTree>
    <p:extLst>
      <p:ext uri="{BB962C8B-B14F-4D97-AF65-F5344CB8AC3E}">
        <p14:creationId xmlns:p14="http://schemas.microsoft.com/office/powerpoint/2010/main" val="15142205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1D0D2-8AD8-990A-9C56-35A68B7E1AB6}"/>
              </a:ext>
            </a:extLst>
          </p:cNvPr>
          <p:cNvSpPr>
            <a:spLocks noGrp="1"/>
          </p:cNvSpPr>
          <p:nvPr>
            <p:ph type="title"/>
          </p:nvPr>
        </p:nvSpPr>
        <p:spPr/>
        <p:txBody>
          <a:bodyPr>
            <a:normAutofit fontScale="90000"/>
          </a:bodyPr>
          <a:lstStyle/>
          <a:p>
            <a:r>
              <a:rPr lang="nl-BE" dirty="0"/>
              <a:t>Green roof </a:t>
            </a:r>
            <a:r>
              <a:rPr lang="nl-BE" dirty="0" err="1"/>
              <a:t>suitability</a:t>
            </a:r>
            <a:endParaRPr lang="en-BE" dirty="0"/>
          </a:p>
        </p:txBody>
      </p:sp>
      <p:sp>
        <p:nvSpPr>
          <p:cNvPr id="3" name="Text Placeholder 2">
            <a:extLst>
              <a:ext uri="{FF2B5EF4-FFF2-40B4-BE49-F238E27FC236}">
                <a16:creationId xmlns:a16="http://schemas.microsoft.com/office/drawing/2014/main" id="{80C37703-120E-F039-EE88-B86F66B46935}"/>
              </a:ext>
            </a:extLst>
          </p:cNvPr>
          <p:cNvSpPr>
            <a:spLocks noGrp="1"/>
          </p:cNvSpPr>
          <p:nvPr>
            <p:ph type="body" sz="quarter" idx="10"/>
          </p:nvPr>
        </p:nvSpPr>
        <p:spPr>
          <a:xfrm>
            <a:off x="256979" y="1600496"/>
            <a:ext cx="3322800" cy="3127146"/>
          </a:xfrm>
        </p:spPr>
        <p:txBody>
          <a:bodyPr/>
          <a:lstStyle/>
          <a:p>
            <a:r>
              <a:rPr lang="nl-BE" dirty="0" err="1"/>
              <a:t>Selection</a:t>
            </a:r>
            <a:r>
              <a:rPr lang="nl-BE" dirty="0"/>
              <a:t> criteria:</a:t>
            </a:r>
          </a:p>
          <a:p>
            <a:pPr marL="342900" indent="-342900">
              <a:buFontTx/>
              <a:buChar char="-"/>
            </a:pPr>
            <a:r>
              <a:rPr lang="nl-BE" sz="1800" dirty="0"/>
              <a:t>Surface </a:t>
            </a:r>
            <a:r>
              <a:rPr lang="nl-BE" sz="1800" dirty="0" err="1"/>
              <a:t>material</a:t>
            </a:r>
            <a:endParaRPr lang="nl-BE" sz="1800" dirty="0"/>
          </a:p>
          <a:p>
            <a:pPr marL="342900" indent="-342900">
              <a:buFontTx/>
              <a:buChar char="-"/>
            </a:pPr>
            <a:r>
              <a:rPr lang="nl-BE" sz="1800" dirty="0"/>
              <a:t>Surface area </a:t>
            </a:r>
          </a:p>
          <a:p>
            <a:pPr marL="342900" indent="-342900">
              <a:buFontTx/>
              <a:buChar char="-"/>
            </a:pPr>
            <a:r>
              <a:rPr lang="nl-BE" sz="1800" dirty="0"/>
              <a:t>Roof </a:t>
            </a:r>
            <a:r>
              <a:rPr lang="nl-BE" sz="1800" dirty="0" err="1"/>
              <a:t>slope</a:t>
            </a:r>
            <a:endParaRPr lang="en-BE" sz="1800" dirty="0"/>
          </a:p>
        </p:txBody>
      </p:sp>
      <p:pic>
        <p:nvPicPr>
          <p:cNvPr id="6" name="Picture 5" descr="A map of a city&#10;&#10;Description automatically generated">
            <a:extLst>
              <a:ext uri="{FF2B5EF4-FFF2-40B4-BE49-F238E27FC236}">
                <a16:creationId xmlns:a16="http://schemas.microsoft.com/office/drawing/2014/main" id="{E013CC8F-287F-1558-72CF-87C1E9B0476C}"/>
              </a:ext>
            </a:extLst>
          </p:cNvPr>
          <p:cNvPicPr>
            <a:picLocks noChangeAspect="1"/>
          </p:cNvPicPr>
          <p:nvPr/>
        </p:nvPicPr>
        <p:blipFill>
          <a:blip r:embed="rId2"/>
          <a:stretch>
            <a:fillRect/>
          </a:stretch>
        </p:blipFill>
        <p:spPr>
          <a:xfrm>
            <a:off x="3721729" y="1529430"/>
            <a:ext cx="8470271" cy="5328571"/>
          </a:xfrm>
          <a:prstGeom prst="rect">
            <a:avLst/>
          </a:prstGeom>
        </p:spPr>
      </p:pic>
      <p:pic>
        <p:nvPicPr>
          <p:cNvPr id="8" name="Picture 7" descr="A green and black text&#10;&#10;Description automatically generated">
            <a:extLst>
              <a:ext uri="{FF2B5EF4-FFF2-40B4-BE49-F238E27FC236}">
                <a16:creationId xmlns:a16="http://schemas.microsoft.com/office/drawing/2014/main" id="{4CAD8E29-379A-82F6-3406-DD8CD227B00A}"/>
              </a:ext>
            </a:extLst>
          </p:cNvPr>
          <p:cNvPicPr>
            <a:picLocks noChangeAspect="1"/>
          </p:cNvPicPr>
          <p:nvPr/>
        </p:nvPicPr>
        <p:blipFill rotWithShape="1">
          <a:blip r:embed="rId3"/>
          <a:srcRect b="4474"/>
          <a:stretch/>
        </p:blipFill>
        <p:spPr>
          <a:xfrm>
            <a:off x="1452262" y="5826869"/>
            <a:ext cx="2482474" cy="914399"/>
          </a:xfrm>
          <a:prstGeom prst="rect">
            <a:avLst/>
          </a:prstGeom>
        </p:spPr>
      </p:pic>
    </p:spTree>
    <p:extLst>
      <p:ext uri="{BB962C8B-B14F-4D97-AF65-F5344CB8AC3E}">
        <p14:creationId xmlns:p14="http://schemas.microsoft.com/office/powerpoint/2010/main" val="2705528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47774B0-3300-2D3F-F32C-9D556329DCAE}"/>
              </a:ext>
            </a:extLst>
          </p:cNvPr>
          <p:cNvSpPr>
            <a:spLocks noGrp="1"/>
          </p:cNvSpPr>
          <p:nvPr>
            <p:ph type="title"/>
          </p:nvPr>
        </p:nvSpPr>
        <p:spPr/>
        <p:txBody>
          <a:bodyPr/>
          <a:lstStyle/>
          <a:p>
            <a:r>
              <a:rPr lang="en-BE" dirty="0"/>
              <a:t>Table of content</a:t>
            </a:r>
            <a:r>
              <a:rPr lang="nl-BE" dirty="0"/>
              <a:t>s</a:t>
            </a:r>
            <a:endParaRPr lang="en-BE" dirty="0"/>
          </a:p>
        </p:txBody>
      </p:sp>
      <p:sp>
        <p:nvSpPr>
          <p:cNvPr id="9" name="Text Placeholder 8">
            <a:extLst>
              <a:ext uri="{FF2B5EF4-FFF2-40B4-BE49-F238E27FC236}">
                <a16:creationId xmlns:a16="http://schemas.microsoft.com/office/drawing/2014/main" id="{3BC3D015-F497-E465-EC28-DFB2949E3D36}"/>
              </a:ext>
            </a:extLst>
          </p:cNvPr>
          <p:cNvSpPr>
            <a:spLocks noGrp="1"/>
          </p:cNvSpPr>
          <p:nvPr>
            <p:ph type="body" sz="quarter" idx="10"/>
          </p:nvPr>
        </p:nvSpPr>
        <p:spPr>
          <a:xfrm>
            <a:off x="2417322" y="1713915"/>
            <a:ext cx="8555478" cy="4170800"/>
          </a:xfrm>
        </p:spPr>
        <p:txBody>
          <a:bodyPr/>
          <a:lstStyle/>
          <a:p>
            <a:pPr marL="457200" indent="-457200">
              <a:buAutoNum type="arabicPeriod"/>
            </a:pPr>
            <a:r>
              <a:rPr lang="nl-BE" dirty="0"/>
              <a:t>Image processing tools</a:t>
            </a:r>
            <a:endParaRPr lang="en-BE" dirty="0"/>
          </a:p>
          <a:p>
            <a:pPr marL="457200" indent="-457200">
              <a:buAutoNum type="arabicPeriod"/>
            </a:pPr>
            <a:r>
              <a:rPr lang="nl-BE" dirty="0" err="1"/>
              <a:t>Explore</a:t>
            </a:r>
            <a:r>
              <a:rPr lang="nl-BE" dirty="0"/>
              <a:t> processing </a:t>
            </a:r>
            <a:r>
              <a:rPr lang="nl-BE" dirty="0" err="1"/>
              <a:t>plugin</a:t>
            </a:r>
            <a:r>
              <a:rPr lang="nl-BE" dirty="0"/>
              <a:t> </a:t>
            </a:r>
            <a:r>
              <a:rPr lang="nl-BE" dirty="0" err="1"/>
              <a:t>and</a:t>
            </a:r>
            <a:r>
              <a:rPr lang="nl-BE" dirty="0"/>
              <a:t> </a:t>
            </a:r>
            <a:r>
              <a:rPr lang="nl-BE" dirty="0" err="1"/>
              <a:t>loading</a:t>
            </a:r>
            <a:r>
              <a:rPr lang="nl-BE" dirty="0"/>
              <a:t> data </a:t>
            </a:r>
          </a:p>
          <a:p>
            <a:pPr marL="457200" indent="-457200">
              <a:buAutoNum type="arabicPeriod"/>
            </a:pPr>
            <a:r>
              <a:rPr lang="nl-BE" dirty="0"/>
              <a:t>True </a:t>
            </a:r>
            <a:r>
              <a:rPr lang="nl-BE" dirty="0" err="1"/>
              <a:t>and</a:t>
            </a:r>
            <a:r>
              <a:rPr lang="nl-BE" dirty="0"/>
              <a:t> </a:t>
            </a:r>
            <a:r>
              <a:rPr lang="nl-BE" dirty="0" err="1"/>
              <a:t>False</a:t>
            </a:r>
            <a:r>
              <a:rPr lang="nl-BE" dirty="0"/>
              <a:t> </a:t>
            </a:r>
            <a:r>
              <a:rPr lang="nl-BE" dirty="0" err="1"/>
              <a:t>Color</a:t>
            </a:r>
            <a:r>
              <a:rPr lang="nl-BE" dirty="0"/>
              <a:t> </a:t>
            </a:r>
            <a:r>
              <a:rPr lang="nl-BE" dirty="0" err="1"/>
              <a:t>composites</a:t>
            </a:r>
            <a:r>
              <a:rPr lang="nl-BE" dirty="0"/>
              <a:t>: </a:t>
            </a:r>
            <a:r>
              <a:rPr lang="nl-BE" dirty="0" err="1"/>
              <a:t>Exploring</a:t>
            </a:r>
            <a:r>
              <a:rPr lang="nl-BE" dirty="0"/>
              <a:t> Band </a:t>
            </a:r>
            <a:r>
              <a:rPr lang="nl-BE" dirty="0" err="1"/>
              <a:t>Combinations</a:t>
            </a:r>
            <a:endParaRPr lang="en-BE" dirty="0"/>
          </a:p>
          <a:p>
            <a:pPr marL="457200" indent="-457200">
              <a:buAutoNum type="arabicPeriod"/>
            </a:pPr>
            <a:r>
              <a:rPr lang="nl-BE" dirty="0" err="1"/>
              <a:t>Exploring</a:t>
            </a:r>
            <a:r>
              <a:rPr lang="nl-BE" dirty="0"/>
              <a:t> </a:t>
            </a:r>
            <a:r>
              <a:rPr lang="nl-BE" dirty="0" err="1"/>
              <a:t>spectral</a:t>
            </a:r>
            <a:r>
              <a:rPr lang="nl-BE" dirty="0"/>
              <a:t> </a:t>
            </a:r>
            <a:r>
              <a:rPr lang="nl-BE" dirty="0" err="1"/>
              <a:t>signatures</a:t>
            </a:r>
            <a:endParaRPr lang="en-BE" dirty="0"/>
          </a:p>
          <a:p>
            <a:pPr marL="457200" indent="-457200">
              <a:buAutoNum type="arabicPeriod"/>
            </a:pPr>
            <a:r>
              <a:rPr lang="nl-BE" dirty="0"/>
              <a:t>Image </a:t>
            </a:r>
            <a:r>
              <a:rPr lang="nl-BE" dirty="0" err="1"/>
              <a:t>classification</a:t>
            </a:r>
            <a:endParaRPr lang="en-BE" dirty="0"/>
          </a:p>
          <a:p>
            <a:pPr marL="342900" indent="-342900">
              <a:buFontTx/>
              <a:buChar char="-"/>
            </a:pPr>
            <a:endParaRPr lang="en-BE" dirty="0"/>
          </a:p>
        </p:txBody>
      </p:sp>
    </p:spTree>
    <p:extLst>
      <p:ext uri="{BB962C8B-B14F-4D97-AF65-F5344CB8AC3E}">
        <p14:creationId xmlns:p14="http://schemas.microsoft.com/office/powerpoint/2010/main" val="30170726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6A692-FBB4-5729-8A13-4D96A13E0697}"/>
              </a:ext>
            </a:extLst>
          </p:cNvPr>
          <p:cNvSpPr>
            <a:spLocks noGrp="1"/>
          </p:cNvSpPr>
          <p:nvPr>
            <p:ph type="title"/>
          </p:nvPr>
        </p:nvSpPr>
        <p:spPr/>
        <p:txBody>
          <a:bodyPr>
            <a:normAutofit fontScale="90000"/>
          </a:bodyPr>
          <a:lstStyle/>
          <a:p>
            <a:r>
              <a:rPr lang="en-BE" dirty="0"/>
              <a:t>Source</a:t>
            </a:r>
          </a:p>
        </p:txBody>
      </p:sp>
      <p:sp>
        <p:nvSpPr>
          <p:cNvPr id="4" name="Text Placeholder 3">
            <a:extLst>
              <a:ext uri="{FF2B5EF4-FFF2-40B4-BE49-F238E27FC236}">
                <a16:creationId xmlns:a16="http://schemas.microsoft.com/office/drawing/2014/main" id="{727B76EE-B574-589B-A005-516844731F87}"/>
              </a:ext>
            </a:extLst>
          </p:cNvPr>
          <p:cNvSpPr>
            <a:spLocks noGrp="1"/>
          </p:cNvSpPr>
          <p:nvPr>
            <p:ph type="body" sz="quarter" idx="11"/>
          </p:nvPr>
        </p:nvSpPr>
        <p:spPr>
          <a:xfrm>
            <a:off x="838200" y="1632016"/>
            <a:ext cx="10383795" cy="3440428"/>
          </a:xfrm>
        </p:spPr>
        <p:txBody>
          <a:bodyPr/>
          <a:lstStyle/>
          <a:p>
            <a:r>
              <a:rPr lang="nl-BE" dirty="0"/>
              <a:t>These </a:t>
            </a:r>
            <a:r>
              <a:rPr lang="nl-BE" dirty="0" err="1"/>
              <a:t>exercises</a:t>
            </a:r>
            <a:r>
              <a:rPr lang="nl-BE" dirty="0"/>
              <a:t> are </a:t>
            </a:r>
            <a:r>
              <a:rPr lang="nl-BE" dirty="0" err="1"/>
              <a:t>prepared</a:t>
            </a:r>
            <a:r>
              <a:rPr lang="nl-BE" dirty="0"/>
              <a:t> </a:t>
            </a:r>
            <a:r>
              <a:rPr lang="nl-BE" dirty="0" err="1"/>
              <a:t>using</a:t>
            </a:r>
            <a:r>
              <a:rPr lang="nl-BE" dirty="0"/>
              <a:t> data </a:t>
            </a:r>
            <a:r>
              <a:rPr lang="nl-BE" dirty="0" err="1"/>
              <a:t>from</a:t>
            </a:r>
            <a:r>
              <a:rPr lang="nl-BE" dirty="0"/>
              <a:t> </a:t>
            </a:r>
            <a:r>
              <a:rPr lang="nl-BE" dirty="0" err="1"/>
              <a:t>the</a:t>
            </a:r>
            <a:r>
              <a:rPr lang="nl-BE" dirty="0"/>
              <a:t> Urban Data </a:t>
            </a:r>
            <a:r>
              <a:rPr lang="nl-BE" dirty="0" err="1"/>
              <a:t>Spaces</a:t>
            </a:r>
            <a:r>
              <a:rPr lang="nl-BE" dirty="0"/>
              <a:t> </a:t>
            </a:r>
            <a:r>
              <a:rPr lang="nl-BE" dirty="0" err="1"/>
              <a:t>for</a:t>
            </a:r>
            <a:r>
              <a:rPr lang="nl-BE" dirty="0"/>
              <a:t> </a:t>
            </a:r>
            <a:r>
              <a:rPr lang="nl-BE" dirty="0" err="1"/>
              <a:t>the</a:t>
            </a:r>
            <a:r>
              <a:rPr lang="nl-BE" dirty="0"/>
              <a:t> Green Deal project (USAGE)</a:t>
            </a:r>
          </a:p>
        </p:txBody>
      </p:sp>
    </p:spTree>
    <p:extLst>
      <p:ext uri="{BB962C8B-B14F-4D97-AF65-F5344CB8AC3E}">
        <p14:creationId xmlns:p14="http://schemas.microsoft.com/office/powerpoint/2010/main" val="1530179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31335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7C252-2094-AC61-43C4-12D93D25A7A4}"/>
              </a:ext>
            </a:extLst>
          </p:cNvPr>
          <p:cNvSpPr>
            <a:spLocks noGrp="1"/>
          </p:cNvSpPr>
          <p:nvPr>
            <p:ph type="title"/>
          </p:nvPr>
        </p:nvSpPr>
        <p:spPr/>
        <p:txBody>
          <a:bodyPr>
            <a:normAutofit fontScale="90000"/>
          </a:bodyPr>
          <a:lstStyle/>
          <a:p>
            <a:r>
              <a:rPr lang="nl-BE" dirty="0"/>
              <a:t>Learning </a:t>
            </a:r>
            <a:r>
              <a:rPr lang="nl-BE" dirty="0" err="1"/>
              <a:t>Objectives</a:t>
            </a:r>
            <a:endParaRPr lang="en-BE" dirty="0"/>
          </a:p>
        </p:txBody>
      </p:sp>
      <p:sp>
        <p:nvSpPr>
          <p:cNvPr id="5" name="Text Placeholder 2">
            <a:extLst>
              <a:ext uri="{FF2B5EF4-FFF2-40B4-BE49-F238E27FC236}">
                <a16:creationId xmlns:a16="http://schemas.microsoft.com/office/drawing/2014/main" id="{A4386935-697C-402A-23D8-0BB5BE317505}"/>
              </a:ext>
            </a:extLst>
          </p:cNvPr>
          <p:cNvSpPr>
            <a:spLocks noGrp="1"/>
          </p:cNvSpPr>
          <p:nvPr>
            <p:ph type="body" sz="quarter" idx="10"/>
          </p:nvPr>
        </p:nvSpPr>
        <p:spPr>
          <a:xfrm>
            <a:off x="569343" y="1713915"/>
            <a:ext cx="10675061" cy="4170800"/>
          </a:xfrm>
        </p:spPr>
        <p:txBody>
          <a:bodyPr>
            <a:normAutofit/>
          </a:bodyPr>
          <a:lstStyle/>
          <a:p>
            <a:r>
              <a:rPr lang="en-BE" dirty="0"/>
              <a:t>At the end of the course the participants should be able</a:t>
            </a:r>
            <a:r>
              <a:rPr lang="nl-BE" dirty="0"/>
              <a:t> </a:t>
            </a:r>
            <a:r>
              <a:rPr lang="nl-BE" dirty="0" err="1"/>
              <a:t>to</a:t>
            </a:r>
            <a:r>
              <a:rPr lang="en-BE" dirty="0"/>
              <a:t>:</a:t>
            </a:r>
          </a:p>
          <a:p>
            <a:pPr marL="342900" indent="-342900">
              <a:buFontTx/>
              <a:buChar char="-"/>
            </a:pPr>
            <a:r>
              <a:rPr lang="nl-BE" dirty="0" err="1"/>
              <a:t>Work</a:t>
            </a:r>
            <a:r>
              <a:rPr lang="nl-BE" dirty="0"/>
              <a:t> </a:t>
            </a:r>
            <a:r>
              <a:rPr lang="nl-BE" dirty="0" err="1"/>
              <a:t>with</a:t>
            </a:r>
            <a:r>
              <a:rPr lang="nl-BE" dirty="0"/>
              <a:t> </a:t>
            </a:r>
            <a:r>
              <a:rPr lang="nl-BE" dirty="0" err="1"/>
              <a:t>the</a:t>
            </a:r>
            <a:r>
              <a:rPr lang="nl-BE" dirty="0"/>
              <a:t> machine </a:t>
            </a:r>
            <a:r>
              <a:rPr lang="nl-BE" dirty="0" err="1"/>
              <a:t>learning</a:t>
            </a:r>
            <a:r>
              <a:rPr lang="nl-BE" dirty="0"/>
              <a:t> </a:t>
            </a:r>
            <a:r>
              <a:rPr lang="nl-BE" dirty="0" err="1"/>
              <a:t>plugin</a:t>
            </a:r>
            <a:r>
              <a:rPr lang="nl-BE" dirty="0"/>
              <a:t> in QGIS</a:t>
            </a:r>
          </a:p>
          <a:p>
            <a:pPr marL="342900" indent="-342900">
              <a:buFontTx/>
              <a:buChar char="-"/>
            </a:pPr>
            <a:r>
              <a:rPr lang="nl-BE" dirty="0" err="1"/>
              <a:t>Perform</a:t>
            </a:r>
            <a:r>
              <a:rPr lang="nl-BE" dirty="0"/>
              <a:t> </a:t>
            </a:r>
            <a:r>
              <a:rPr lang="nl-BE" dirty="0" err="1"/>
              <a:t>exploratory</a:t>
            </a:r>
            <a:r>
              <a:rPr lang="nl-BE" dirty="0"/>
              <a:t> image analysis </a:t>
            </a:r>
            <a:r>
              <a:rPr lang="nl-BE" dirty="0" err="1"/>
              <a:t>using</a:t>
            </a:r>
            <a:r>
              <a:rPr lang="nl-BE" dirty="0"/>
              <a:t> band </a:t>
            </a:r>
            <a:r>
              <a:rPr lang="nl-BE" dirty="0" err="1"/>
              <a:t>combinations</a:t>
            </a:r>
            <a:endParaRPr lang="nl-BE" dirty="0"/>
          </a:p>
          <a:p>
            <a:pPr marL="342900" indent="-342900">
              <a:buFontTx/>
              <a:buChar char="-"/>
            </a:pPr>
            <a:r>
              <a:rPr lang="nl-BE" dirty="0"/>
              <a:t>Understand a basic machine </a:t>
            </a:r>
            <a:r>
              <a:rPr lang="nl-BE" dirty="0" err="1"/>
              <a:t>learning</a:t>
            </a:r>
            <a:r>
              <a:rPr lang="nl-BE" dirty="0"/>
              <a:t> workflow</a:t>
            </a:r>
          </a:p>
          <a:p>
            <a:pPr marL="342900" indent="-342900">
              <a:buFontTx/>
              <a:buChar char="-"/>
            </a:pPr>
            <a:r>
              <a:rPr lang="nl-BE" dirty="0" err="1"/>
              <a:t>Prepare</a:t>
            </a:r>
            <a:r>
              <a:rPr lang="nl-BE" dirty="0"/>
              <a:t> image </a:t>
            </a:r>
            <a:r>
              <a:rPr lang="nl-BE" dirty="0" err="1"/>
              <a:t>classification</a:t>
            </a:r>
            <a:r>
              <a:rPr lang="nl-BE" dirty="0"/>
              <a:t> </a:t>
            </a:r>
            <a:r>
              <a:rPr lang="nl-BE" dirty="0" err="1"/>
              <a:t>results</a:t>
            </a:r>
            <a:r>
              <a:rPr lang="nl-BE" dirty="0"/>
              <a:t> </a:t>
            </a:r>
            <a:r>
              <a:rPr lang="nl-BE" dirty="0" err="1"/>
              <a:t>with</a:t>
            </a:r>
            <a:r>
              <a:rPr lang="nl-BE" dirty="0"/>
              <a:t> </a:t>
            </a:r>
            <a:r>
              <a:rPr lang="nl-BE" dirty="0" err="1"/>
              <a:t>symbology</a:t>
            </a:r>
            <a:endParaRPr lang="nl-BE" dirty="0"/>
          </a:p>
          <a:p>
            <a:pPr marL="342900" indent="-342900">
              <a:buFontTx/>
              <a:buChar char="-"/>
            </a:pPr>
            <a:r>
              <a:rPr lang="nl-BE" dirty="0" err="1"/>
              <a:t>Convertion</a:t>
            </a:r>
            <a:r>
              <a:rPr lang="nl-BE" dirty="0"/>
              <a:t> of data </a:t>
            </a:r>
            <a:r>
              <a:rPr lang="nl-BE" dirty="0" err="1"/>
              <a:t>from</a:t>
            </a:r>
            <a:r>
              <a:rPr lang="nl-BE" dirty="0"/>
              <a:t> raster </a:t>
            </a:r>
            <a:r>
              <a:rPr lang="nl-BE" dirty="0" err="1"/>
              <a:t>to</a:t>
            </a:r>
            <a:r>
              <a:rPr lang="nl-BE" dirty="0"/>
              <a:t> vector formats</a:t>
            </a:r>
          </a:p>
          <a:p>
            <a:pPr marL="342900" indent="-342900">
              <a:buFontTx/>
              <a:buChar char="-"/>
            </a:pPr>
            <a:endParaRPr lang="en-BE" dirty="0"/>
          </a:p>
        </p:txBody>
      </p:sp>
    </p:spTree>
    <p:extLst>
      <p:ext uri="{BB962C8B-B14F-4D97-AF65-F5344CB8AC3E}">
        <p14:creationId xmlns:p14="http://schemas.microsoft.com/office/powerpoint/2010/main" val="1427656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fferent colors of different bands&#10;&#10;Description automatically generated">
            <a:extLst>
              <a:ext uri="{FF2B5EF4-FFF2-40B4-BE49-F238E27FC236}">
                <a16:creationId xmlns:a16="http://schemas.microsoft.com/office/drawing/2014/main" id="{975CB2F9-C402-95D1-6E68-9232167CE042}"/>
              </a:ext>
            </a:extLst>
          </p:cNvPr>
          <p:cNvPicPr>
            <a:picLocks noChangeAspect="1"/>
          </p:cNvPicPr>
          <p:nvPr/>
        </p:nvPicPr>
        <p:blipFill>
          <a:blip r:embed="rId2"/>
          <a:stretch>
            <a:fillRect/>
          </a:stretch>
        </p:blipFill>
        <p:spPr>
          <a:xfrm>
            <a:off x="4733431" y="1187319"/>
            <a:ext cx="7458569" cy="5270204"/>
          </a:xfrm>
          <a:prstGeom prst="rect">
            <a:avLst/>
          </a:prstGeom>
        </p:spPr>
      </p:pic>
      <p:sp>
        <p:nvSpPr>
          <p:cNvPr id="6" name="Title 1">
            <a:extLst>
              <a:ext uri="{FF2B5EF4-FFF2-40B4-BE49-F238E27FC236}">
                <a16:creationId xmlns:a16="http://schemas.microsoft.com/office/drawing/2014/main" id="{AB1482CA-7B46-85CA-B0F1-DEB96F271191}"/>
              </a:ext>
            </a:extLst>
          </p:cNvPr>
          <p:cNvSpPr>
            <a:spLocks noGrp="1"/>
          </p:cNvSpPr>
          <p:nvPr>
            <p:ph type="title"/>
          </p:nvPr>
        </p:nvSpPr>
        <p:spPr>
          <a:xfrm>
            <a:off x="838200" y="845208"/>
            <a:ext cx="9353724" cy="684222"/>
          </a:xfrm>
        </p:spPr>
        <p:txBody>
          <a:bodyPr>
            <a:normAutofit fontScale="90000"/>
          </a:bodyPr>
          <a:lstStyle/>
          <a:p>
            <a:r>
              <a:rPr lang="nl-BE" dirty="0"/>
              <a:t>Image data</a:t>
            </a:r>
            <a:endParaRPr lang="en-BE" dirty="0"/>
          </a:p>
        </p:txBody>
      </p:sp>
      <p:pic>
        <p:nvPicPr>
          <p:cNvPr id="3" name="Picture 2" descr="An aerial view of a city&#10;&#10;Description automatically generated">
            <a:extLst>
              <a:ext uri="{FF2B5EF4-FFF2-40B4-BE49-F238E27FC236}">
                <a16:creationId xmlns:a16="http://schemas.microsoft.com/office/drawing/2014/main" id="{CDAC9801-CF56-B213-1826-DE4C598C0665}"/>
              </a:ext>
            </a:extLst>
          </p:cNvPr>
          <p:cNvPicPr>
            <a:picLocks noChangeAspect="1"/>
          </p:cNvPicPr>
          <p:nvPr/>
        </p:nvPicPr>
        <p:blipFill rotWithShape="1">
          <a:blip r:embed="rId3"/>
          <a:srcRect l="4144"/>
          <a:stretch/>
        </p:blipFill>
        <p:spPr>
          <a:xfrm>
            <a:off x="68094" y="1529430"/>
            <a:ext cx="4400145" cy="5240151"/>
          </a:xfrm>
          <a:prstGeom prst="rect">
            <a:avLst/>
          </a:prstGeom>
        </p:spPr>
      </p:pic>
    </p:spTree>
    <p:extLst>
      <p:ext uri="{BB962C8B-B14F-4D97-AF65-F5344CB8AC3E}">
        <p14:creationId xmlns:p14="http://schemas.microsoft.com/office/powerpoint/2010/main" val="3397443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cube with different colors&#10;&#10;Description automatically generated with medium confidence">
            <a:extLst>
              <a:ext uri="{FF2B5EF4-FFF2-40B4-BE49-F238E27FC236}">
                <a16:creationId xmlns:a16="http://schemas.microsoft.com/office/drawing/2014/main" id="{7761F671-E799-9E47-5BCF-6EC848DDBEFC}"/>
              </a:ext>
            </a:extLst>
          </p:cNvPr>
          <p:cNvPicPr>
            <a:picLocks noChangeAspect="1"/>
          </p:cNvPicPr>
          <p:nvPr/>
        </p:nvPicPr>
        <p:blipFill>
          <a:blip r:embed="rId2"/>
          <a:stretch>
            <a:fillRect/>
          </a:stretch>
        </p:blipFill>
        <p:spPr>
          <a:xfrm>
            <a:off x="1308218" y="2358957"/>
            <a:ext cx="9575564" cy="3175887"/>
          </a:xfrm>
          <a:prstGeom prst="rect">
            <a:avLst/>
          </a:prstGeom>
        </p:spPr>
      </p:pic>
      <p:sp>
        <p:nvSpPr>
          <p:cNvPr id="7" name="Title 1">
            <a:extLst>
              <a:ext uri="{FF2B5EF4-FFF2-40B4-BE49-F238E27FC236}">
                <a16:creationId xmlns:a16="http://schemas.microsoft.com/office/drawing/2014/main" id="{722CAD75-D2C3-855A-DE76-105F3F8BEE7B}"/>
              </a:ext>
            </a:extLst>
          </p:cNvPr>
          <p:cNvSpPr>
            <a:spLocks noGrp="1"/>
          </p:cNvSpPr>
          <p:nvPr>
            <p:ph type="title"/>
          </p:nvPr>
        </p:nvSpPr>
        <p:spPr>
          <a:xfrm>
            <a:off x="838200" y="845208"/>
            <a:ext cx="9987952" cy="684222"/>
          </a:xfrm>
        </p:spPr>
        <p:txBody>
          <a:bodyPr>
            <a:normAutofit fontScale="90000"/>
          </a:bodyPr>
          <a:lstStyle/>
          <a:p>
            <a:r>
              <a:rPr lang="nl-BE" dirty="0" err="1"/>
              <a:t>Hyperspectral</a:t>
            </a:r>
            <a:r>
              <a:rPr lang="nl-BE" dirty="0"/>
              <a:t> Image </a:t>
            </a:r>
            <a:r>
              <a:rPr lang="nl-BE" dirty="0" err="1"/>
              <a:t>cube</a:t>
            </a:r>
            <a:endParaRPr lang="en-BE" dirty="0"/>
          </a:p>
        </p:txBody>
      </p:sp>
    </p:spTree>
    <p:extLst>
      <p:ext uri="{BB962C8B-B14F-4D97-AF65-F5344CB8AC3E}">
        <p14:creationId xmlns:p14="http://schemas.microsoft.com/office/powerpoint/2010/main" val="30752265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64C81-C63E-1C7D-74C3-81F9DC44C7E8}"/>
              </a:ext>
            </a:extLst>
          </p:cNvPr>
          <p:cNvSpPr>
            <a:spLocks noGrp="1"/>
          </p:cNvSpPr>
          <p:nvPr>
            <p:ph type="title"/>
          </p:nvPr>
        </p:nvSpPr>
        <p:spPr>
          <a:xfrm>
            <a:off x="838200" y="845208"/>
            <a:ext cx="9987952" cy="684222"/>
          </a:xfrm>
        </p:spPr>
        <p:txBody>
          <a:bodyPr>
            <a:normAutofit fontScale="90000"/>
          </a:bodyPr>
          <a:lstStyle/>
          <a:p>
            <a:r>
              <a:rPr lang="nl-BE" dirty="0"/>
              <a:t>Bands </a:t>
            </a:r>
            <a:r>
              <a:rPr lang="nl-BE" dirty="0" err="1"/>
              <a:t>across</a:t>
            </a:r>
            <a:r>
              <a:rPr lang="nl-BE" dirty="0"/>
              <a:t> </a:t>
            </a:r>
            <a:r>
              <a:rPr lang="nl-BE" dirty="0" err="1"/>
              <a:t>the</a:t>
            </a:r>
            <a:r>
              <a:rPr lang="nl-BE" dirty="0"/>
              <a:t> </a:t>
            </a:r>
            <a:r>
              <a:rPr lang="nl-BE" dirty="0" err="1"/>
              <a:t>Electromagnetic</a:t>
            </a:r>
            <a:r>
              <a:rPr lang="nl-BE" dirty="0"/>
              <a:t> Spectrum</a:t>
            </a:r>
            <a:endParaRPr lang="en-BE" dirty="0"/>
          </a:p>
        </p:txBody>
      </p:sp>
      <p:pic>
        <p:nvPicPr>
          <p:cNvPr id="7" name="Picture 16">
            <a:extLst>
              <a:ext uri="{FF2B5EF4-FFF2-40B4-BE49-F238E27FC236}">
                <a16:creationId xmlns:a16="http://schemas.microsoft.com/office/drawing/2014/main" id="{8B480EAC-086D-F117-D74B-AEBC249767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5" r="35"/>
          <a:stretch>
            <a:fillRect/>
          </a:stretch>
        </p:blipFill>
        <p:spPr bwMode="auto">
          <a:xfrm>
            <a:off x="838200" y="2026656"/>
            <a:ext cx="9697464" cy="44674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40476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6919B2-A893-2545-5E76-3663643374AD}"/>
              </a:ext>
            </a:extLst>
          </p:cNvPr>
          <p:cNvSpPr>
            <a:spLocks noGrp="1"/>
          </p:cNvSpPr>
          <p:nvPr>
            <p:ph type="title"/>
          </p:nvPr>
        </p:nvSpPr>
        <p:spPr/>
        <p:txBody>
          <a:bodyPr>
            <a:normAutofit fontScale="90000"/>
          </a:bodyPr>
          <a:lstStyle/>
          <a:p>
            <a:r>
              <a:rPr lang="nl-BE" dirty="0"/>
              <a:t>Image Processing Tools</a:t>
            </a:r>
            <a:endParaRPr lang="en-BE" dirty="0"/>
          </a:p>
        </p:txBody>
      </p:sp>
      <p:sp>
        <p:nvSpPr>
          <p:cNvPr id="3" name="Text Placeholder 2">
            <a:extLst>
              <a:ext uri="{FF2B5EF4-FFF2-40B4-BE49-F238E27FC236}">
                <a16:creationId xmlns:a16="http://schemas.microsoft.com/office/drawing/2014/main" id="{02AC3FE7-CFF6-F523-2BE0-E231E776EE46}"/>
              </a:ext>
            </a:extLst>
          </p:cNvPr>
          <p:cNvSpPr>
            <a:spLocks noGrp="1"/>
          </p:cNvSpPr>
          <p:nvPr>
            <p:ph type="body" sz="quarter" idx="10"/>
          </p:nvPr>
        </p:nvSpPr>
        <p:spPr/>
        <p:txBody>
          <a:bodyPr/>
          <a:lstStyle/>
          <a:p>
            <a:r>
              <a:rPr lang="nl-BE" dirty="0"/>
              <a:t>Tools</a:t>
            </a:r>
            <a:endParaRPr lang="en-BE" dirty="0"/>
          </a:p>
        </p:txBody>
      </p:sp>
      <p:sp>
        <p:nvSpPr>
          <p:cNvPr id="4" name="Text Placeholder 3">
            <a:extLst>
              <a:ext uri="{FF2B5EF4-FFF2-40B4-BE49-F238E27FC236}">
                <a16:creationId xmlns:a16="http://schemas.microsoft.com/office/drawing/2014/main" id="{435675E4-2007-C7A1-F444-8C1502D6EAB8}"/>
              </a:ext>
            </a:extLst>
          </p:cNvPr>
          <p:cNvSpPr>
            <a:spLocks noGrp="1"/>
          </p:cNvSpPr>
          <p:nvPr>
            <p:ph type="body" sz="quarter" idx="11"/>
          </p:nvPr>
        </p:nvSpPr>
        <p:spPr>
          <a:xfrm>
            <a:off x="838200" y="2083468"/>
            <a:ext cx="10383795" cy="3440428"/>
          </a:xfrm>
        </p:spPr>
        <p:txBody>
          <a:bodyPr>
            <a:normAutofit/>
          </a:bodyPr>
          <a:lstStyle/>
          <a:p>
            <a:r>
              <a:rPr lang="en-BE" sz="1800" dirty="0"/>
              <a:t>ENVI- Popular proprietary software</a:t>
            </a:r>
            <a:r>
              <a:rPr lang="nl-BE" sz="1800" dirty="0"/>
              <a:t>, </a:t>
            </a:r>
            <a:r>
              <a:rPr lang="nl-BE" sz="1800" dirty="0" err="1"/>
              <a:t>used</a:t>
            </a:r>
            <a:r>
              <a:rPr lang="nl-BE" sz="1800" dirty="0"/>
              <a:t> </a:t>
            </a:r>
            <a:r>
              <a:rPr lang="nl-BE" sz="1800" dirty="0" err="1"/>
              <a:t>widely</a:t>
            </a:r>
            <a:r>
              <a:rPr lang="nl-BE" sz="1800" dirty="0"/>
              <a:t> in </a:t>
            </a:r>
            <a:r>
              <a:rPr lang="nl-BE" sz="1800" dirty="0" err="1"/>
              <a:t>industry</a:t>
            </a:r>
            <a:endParaRPr lang="en-BE" sz="1800" dirty="0"/>
          </a:p>
          <a:p>
            <a:r>
              <a:rPr lang="en-BE" sz="1800" dirty="0"/>
              <a:t>QGIS Plugins:- </a:t>
            </a:r>
          </a:p>
          <a:p>
            <a:pPr marL="285750" indent="-285750">
              <a:buFont typeface="Arial" panose="020B0604020202020204" pitchFamily="34" charset="0"/>
              <a:buChar char="•"/>
            </a:pPr>
            <a:r>
              <a:rPr lang="en-BE" sz="1800" dirty="0"/>
              <a:t>E</a:t>
            </a:r>
            <a:r>
              <a:rPr lang="nl-BE" sz="1800" dirty="0"/>
              <a:t>n-</a:t>
            </a:r>
            <a:r>
              <a:rPr lang="en-BE" sz="1800" dirty="0"/>
              <a:t>Map Box – </a:t>
            </a:r>
            <a:r>
              <a:rPr lang="nl-BE" sz="1800" dirty="0"/>
              <a:t>Open source, </a:t>
            </a:r>
            <a:r>
              <a:rPr lang="en-BE" sz="1800" dirty="0"/>
              <a:t>Regularly maintained</a:t>
            </a:r>
          </a:p>
          <a:p>
            <a:r>
              <a:rPr lang="en-BE" sz="1800" dirty="0"/>
              <a:t>Python: Wide variety of libraries e.g. machine learning libraries, hyperspectral</a:t>
            </a:r>
            <a:r>
              <a:rPr lang="nl-BE" sz="1800" dirty="0"/>
              <a:t> data</a:t>
            </a:r>
            <a:r>
              <a:rPr lang="en-BE" sz="1800" dirty="0"/>
              <a:t> libraries, geospatial libraries</a:t>
            </a:r>
            <a:r>
              <a:rPr lang="nl-BE" sz="1800" dirty="0"/>
              <a:t>. </a:t>
            </a:r>
            <a:r>
              <a:rPr lang="en-BE" sz="1800" dirty="0"/>
              <a:t>Python </a:t>
            </a:r>
            <a:r>
              <a:rPr lang="nl-BE" sz="1800" dirty="0"/>
              <a:t> is </a:t>
            </a:r>
            <a:r>
              <a:rPr lang="nl-BE" sz="1800" dirty="0" err="1"/>
              <a:t>also</a:t>
            </a:r>
            <a:r>
              <a:rPr lang="nl-BE" sz="1800" dirty="0"/>
              <a:t> </a:t>
            </a:r>
            <a:r>
              <a:rPr lang="en-BE" sz="1800" dirty="0"/>
              <a:t>incorporated into GIS software back-end</a:t>
            </a:r>
            <a:r>
              <a:rPr lang="nl-BE" sz="1800" dirty="0"/>
              <a:t>.</a:t>
            </a:r>
            <a:endParaRPr lang="en-BE" sz="1800" dirty="0"/>
          </a:p>
        </p:txBody>
      </p:sp>
    </p:spTree>
    <p:extLst>
      <p:ext uri="{BB962C8B-B14F-4D97-AF65-F5344CB8AC3E}">
        <p14:creationId xmlns:p14="http://schemas.microsoft.com/office/powerpoint/2010/main" val="13910253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729FB-C186-A225-6889-AC78F60041D3}"/>
              </a:ext>
            </a:extLst>
          </p:cNvPr>
          <p:cNvSpPr>
            <a:spLocks noGrp="1"/>
          </p:cNvSpPr>
          <p:nvPr>
            <p:ph type="title"/>
          </p:nvPr>
        </p:nvSpPr>
        <p:spPr/>
        <p:txBody>
          <a:bodyPr>
            <a:normAutofit fontScale="90000"/>
          </a:bodyPr>
          <a:lstStyle/>
          <a:p>
            <a:r>
              <a:rPr lang="nl-BE" dirty="0"/>
              <a:t>QGIS </a:t>
            </a:r>
            <a:r>
              <a:rPr lang="nl-BE" dirty="0" err="1"/>
              <a:t>Plugins</a:t>
            </a:r>
            <a:endParaRPr lang="en-BE" dirty="0"/>
          </a:p>
        </p:txBody>
      </p:sp>
      <p:sp>
        <p:nvSpPr>
          <p:cNvPr id="4" name="Text Placeholder 3">
            <a:extLst>
              <a:ext uri="{FF2B5EF4-FFF2-40B4-BE49-F238E27FC236}">
                <a16:creationId xmlns:a16="http://schemas.microsoft.com/office/drawing/2014/main" id="{45B4A3F5-5A22-D41D-DFB9-EDE8D504B180}"/>
              </a:ext>
            </a:extLst>
          </p:cNvPr>
          <p:cNvSpPr>
            <a:spLocks noGrp="1"/>
          </p:cNvSpPr>
          <p:nvPr>
            <p:ph type="body" sz="quarter" idx="11"/>
          </p:nvPr>
        </p:nvSpPr>
        <p:spPr>
          <a:xfrm>
            <a:off x="563161" y="1529430"/>
            <a:ext cx="10383795" cy="974284"/>
          </a:xfrm>
        </p:spPr>
        <p:txBody>
          <a:bodyPr>
            <a:normAutofit/>
          </a:bodyPr>
          <a:lstStyle/>
          <a:p>
            <a:r>
              <a:rPr lang="nl-BE" sz="1800" dirty="0" err="1"/>
              <a:t>Plugins</a:t>
            </a:r>
            <a:r>
              <a:rPr lang="nl-BE" sz="1800" dirty="0"/>
              <a:t> </a:t>
            </a:r>
            <a:r>
              <a:rPr lang="en-BE" sz="1800" dirty="0"/>
              <a:t>built to add support for tasks as an extension of the </a:t>
            </a:r>
            <a:r>
              <a:rPr lang="en-BE" sz="1800" dirty="0" err="1"/>
              <a:t>softwar</a:t>
            </a:r>
            <a:r>
              <a:rPr lang="nl-BE" sz="1800" dirty="0"/>
              <a:t>e</a:t>
            </a:r>
            <a:endParaRPr lang="en-BE" sz="1800" dirty="0"/>
          </a:p>
        </p:txBody>
      </p:sp>
      <p:pic>
        <p:nvPicPr>
          <p:cNvPr id="6" name="Picture 5" descr="A screenshot of a computer&#10;&#10;Description automatically generated">
            <a:extLst>
              <a:ext uri="{FF2B5EF4-FFF2-40B4-BE49-F238E27FC236}">
                <a16:creationId xmlns:a16="http://schemas.microsoft.com/office/drawing/2014/main" id="{1EE0EDF6-CB9A-9571-12DB-94AF8698C486}"/>
              </a:ext>
            </a:extLst>
          </p:cNvPr>
          <p:cNvPicPr>
            <a:picLocks noChangeAspect="1"/>
          </p:cNvPicPr>
          <p:nvPr/>
        </p:nvPicPr>
        <p:blipFill>
          <a:blip r:embed="rId2"/>
          <a:stretch>
            <a:fillRect/>
          </a:stretch>
        </p:blipFill>
        <p:spPr>
          <a:xfrm>
            <a:off x="4133444" y="1915887"/>
            <a:ext cx="7342995" cy="4876800"/>
          </a:xfrm>
          <a:prstGeom prst="rect">
            <a:avLst/>
          </a:prstGeom>
        </p:spPr>
      </p:pic>
      <p:sp>
        <p:nvSpPr>
          <p:cNvPr id="7" name="Text Placeholder 3">
            <a:extLst>
              <a:ext uri="{FF2B5EF4-FFF2-40B4-BE49-F238E27FC236}">
                <a16:creationId xmlns:a16="http://schemas.microsoft.com/office/drawing/2014/main" id="{4A578BC2-E243-B9F2-BBA8-96DC62BE424F}"/>
              </a:ext>
            </a:extLst>
          </p:cNvPr>
          <p:cNvSpPr txBox="1">
            <a:spLocks/>
          </p:cNvSpPr>
          <p:nvPr/>
        </p:nvSpPr>
        <p:spPr>
          <a:xfrm>
            <a:off x="514923" y="2406060"/>
            <a:ext cx="3618521" cy="3509078"/>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sz="1400" kern="1200">
                <a:solidFill>
                  <a:schemeClr val="bg2">
                    <a:lumMod val="10000"/>
                  </a:schemeClr>
                </a:solidFill>
                <a:latin typeface="Poppins" pitchFamily="2" charset="77"/>
                <a:ea typeface="+mn-ea"/>
                <a:cs typeface="Poppins" pitchFamily="2" charset="77"/>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2">
                    <a:lumMod val="10000"/>
                  </a:schemeClr>
                </a:solidFill>
                <a:latin typeface="Poppins" pitchFamily="2" charset="77"/>
                <a:ea typeface="+mn-ea"/>
                <a:cs typeface="Poppins" pitchFamily="2" charset="77"/>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2">
                    <a:lumMod val="10000"/>
                  </a:schemeClr>
                </a:solidFill>
                <a:latin typeface="Poppins" pitchFamily="2" charset="77"/>
                <a:ea typeface="+mn-ea"/>
                <a:cs typeface="Poppins" pitchFamily="2" charset="77"/>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2">
                    <a:lumMod val="10000"/>
                  </a:schemeClr>
                </a:solidFill>
                <a:latin typeface="Poppins" pitchFamily="2" charset="77"/>
                <a:ea typeface="+mn-ea"/>
                <a:cs typeface="Poppins" pitchFamily="2" charset="77"/>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2">
                    <a:lumMod val="10000"/>
                  </a:schemeClr>
                </a:solidFill>
                <a:latin typeface="Poppins" pitchFamily="2" charset="77"/>
                <a:ea typeface="+mn-ea"/>
                <a:cs typeface="Poppins" pitchFamily="2" charset="77"/>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BE" sz="1800" dirty="0"/>
              <a:t>Exercise: Install En-map Box</a:t>
            </a:r>
            <a:endParaRPr lang="nl-BE" sz="1800" dirty="0"/>
          </a:p>
          <a:p>
            <a:r>
              <a:rPr lang="nl-BE" sz="1800" dirty="0"/>
              <a:t>1. Menu bar – </a:t>
            </a:r>
            <a:r>
              <a:rPr lang="nl-BE" sz="1800" dirty="0" err="1"/>
              <a:t>Plugins</a:t>
            </a:r>
            <a:r>
              <a:rPr lang="nl-BE" sz="1800" dirty="0"/>
              <a:t> –Manage </a:t>
            </a:r>
            <a:r>
              <a:rPr lang="nl-BE" sz="1800" dirty="0" err="1"/>
              <a:t>and</a:t>
            </a:r>
            <a:r>
              <a:rPr lang="nl-BE" sz="1800" dirty="0"/>
              <a:t> </a:t>
            </a:r>
            <a:r>
              <a:rPr lang="nl-BE" sz="1800" dirty="0" err="1"/>
              <a:t>Install</a:t>
            </a:r>
            <a:r>
              <a:rPr lang="nl-BE" sz="1800" dirty="0"/>
              <a:t> </a:t>
            </a:r>
            <a:r>
              <a:rPr lang="nl-BE" sz="1800" dirty="0" err="1"/>
              <a:t>Plugins</a:t>
            </a:r>
            <a:endParaRPr lang="nl-BE" sz="1800" dirty="0"/>
          </a:p>
          <a:p>
            <a:endParaRPr lang="nl-BE" sz="1800" dirty="0"/>
          </a:p>
          <a:p>
            <a:r>
              <a:rPr lang="nl-BE" sz="1800" dirty="0"/>
              <a:t>2. </a:t>
            </a:r>
            <a:r>
              <a:rPr lang="nl-BE" sz="1800" dirty="0" err="1"/>
              <a:t>All</a:t>
            </a:r>
            <a:r>
              <a:rPr lang="nl-BE" sz="1800" dirty="0"/>
              <a:t> </a:t>
            </a:r>
            <a:r>
              <a:rPr lang="nl-BE" sz="1800" dirty="0">
                <a:sym typeface="Wingdings" panose="05000000000000000000" pitchFamily="2" charset="2"/>
              </a:rPr>
              <a:t></a:t>
            </a:r>
            <a:r>
              <a:rPr lang="nl-BE" sz="1800" dirty="0"/>
              <a:t> </a:t>
            </a:r>
            <a:r>
              <a:rPr lang="nl-BE" sz="1800" dirty="0" err="1"/>
              <a:t>EnMap</a:t>
            </a:r>
            <a:r>
              <a:rPr lang="nl-BE" sz="1800" dirty="0">
                <a:sym typeface="Wingdings" panose="05000000000000000000" pitchFamily="2" charset="2"/>
              </a:rPr>
              <a:t>-</a:t>
            </a:r>
            <a:r>
              <a:rPr lang="nl-BE" sz="1800" dirty="0"/>
              <a:t>Box 3</a:t>
            </a:r>
          </a:p>
          <a:p>
            <a:endParaRPr lang="nl-BE" sz="1800" dirty="0"/>
          </a:p>
          <a:p>
            <a:r>
              <a:rPr lang="nl-BE" sz="1800" dirty="0"/>
              <a:t>3. </a:t>
            </a:r>
            <a:r>
              <a:rPr lang="nl-BE" sz="1800" dirty="0" err="1"/>
              <a:t>Install</a:t>
            </a:r>
            <a:r>
              <a:rPr lang="nl-BE" sz="1800" dirty="0"/>
              <a:t> </a:t>
            </a:r>
            <a:r>
              <a:rPr lang="nl-BE" sz="1800" dirty="0" err="1"/>
              <a:t>Plugin</a:t>
            </a:r>
            <a:endParaRPr lang="nl-BE" sz="1800" dirty="0"/>
          </a:p>
          <a:p>
            <a:endParaRPr lang="nl-BE" sz="1800" dirty="0"/>
          </a:p>
          <a:p>
            <a:r>
              <a:rPr lang="nl-BE" sz="1800" dirty="0"/>
              <a:t>4. </a:t>
            </a:r>
            <a:r>
              <a:rPr lang="nl-BE" sz="1800" dirty="0" err="1"/>
              <a:t>Launch</a:t>
            </a:r>
            <a:r>
              <a:rPr lang="nl-BE" sz="1800" dirty="0"/>
              <a:t> </a:t>
            </a:r>
            <a:r>
              <a:rPr lang="nl-BE" sz="1800" dirty="0" err="1"/>
              <a:t>EnMap</a:t>
            </a:r>
            <a:r>
              <a:rPr lang="nl-BE" sz="1800" dirty="0"/>
              <a:t>-Box</a:t>
            </a:r>
            <a:endParaRPr lang="en-BE" sz="1800" dirty="0"/>
          </a:p>
        </p:txBody>
      </p:sp>
    </p:spTree>
    <p:extLst>
      <p:ext uri="{BB962C8B-B14F-4D97-AF65-F5344CB8AC3E}">
        <p14:creationId xmlns:p14="http://schemas.microsoft.com/office/powerpoint/2010/main" val="28898426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8A669-87D5-06F9-FE77-0A1EC2E8DF4C}"/>
              </a:ext>
            </a:extLst>
          </p:cNvPr>
          <p:cNvSpPr>
            <a:spLocks noGrp="1"/>
          </p:cNvSpPr>
          <p:nvPr>
            <p:ph type="title"/>
          </p:nvPr>
        </p:nvSpPr>
        <p:spPr/>
        <p:txBody>
          <a:bodyPr>
            <a:normAutofit fontScale="90000"/>
          </a:bodyPr>
          <a:lstStyle/>
          <a:p>
            <a:r>
              <a:rPr lang="en-BE" dirty="0"/>
              <a:t>EnMAP</a:t>
            </a:r>
            <a:r>
              <a:rPr lang="en-US" dirty="0"/>
              <a:t>-Box</a:t>
            </a:r>
            <a:endParaRPr lang="en-BE" dirty="0"/>
          </a:p>
        </p:txBody>
      </p:sp>
      <p:sp>
        <p:nvSpPr>
          <p:cNvPr id="3" name="Text Placeholder 2">
            <a:extLst>
              <a:ext uri="{FF2B5EF4-FFF2-40B4-BE49-F238E27FC236}">
                <a16:creationId xmlns:a16="http://schemas.microsoft.com/office/drawing/2014/main" id="{875294D2-55E5-7835-F2AB-CFEC5BB6844D}"/>
              </a:ext>
            </a:extLst>
          </p:cNvPr>
          <p:cNvSpPr>
            <a:spLocks noGrp="1"/>
          </p:cNvSpPr>
          <p:nvPr>
            <p:ph type="body" sz="quarter" idx="10"/>
          </p:nvPr>
        </p:nvSpPr>
        <p:spPr>
          <a:xfrm>
            <a:off x="838200" y="1376684"/>
            <a:ext cx="8426450" cy="528638"/>
          </a:xfrm>
        </p:spPr>
        <p:txBody>
          <a:bodyPr>
            <a:normAutofit/>
          </a:bodyPr>
          <a:lstStyle/>
          <a:p>
            <a:r>
              <a:rPr lang="en-US" sz="1800" dirty="0"/>
              <a:t>Exercise: Open and explore EnMAP-Box</a:t>
            </a:r>
            <a:endParaRPr lang="en-BE" sz="1800" dirty="0"/>
          </a:p>
        </p:txBody>
      </p:sp>
      <p:sp>
        <p:nvSpPr>
          <p:cNvPr id="4" name="Text Placeholder 3">
            <a:extLst>
              <a:ext uri="{FF2B5EF4-FFF2-40B4-BE49-F238E27FC236}">
                <a16:creationId xmlns:a16="http://schemas.microsoft.com/office/drawing/2014/main" id="{84AB3DE9-D4F4-766D-2C23-BBA3D9203F48}"/>
              </a:ext>
            </a:extLst>
          </p:cNvPr>
          <p:cNvSpPr>
            <a:spLocks noGrp="1"/>
          </p:cNvSpPr>
          <p:nvPr>
            <p:ph type="body" sz="quarter" idx="11"/>
          </p:nvPr>
        </p:nvSpPr>
        <p:spPr>
          <a:xfrm>
            <a:off x="165440" y="1754155"/>
            <a:ext cx="3453882" cy="2481859"/>
          </a:xfrm>
        </p:spPr>
        <p:txBody>
          <a:bodyPr>
            <a:normAutofit/>
          </a:bodyPr>
          <a:lstStyle/>
          <a:p>
            <a:endParaRPr lang="nl-BE" sz="1800" dirty="0"/>
          </a:p>
          <a:p>
            <a:pPr marL="342900" indent="-342900">
              <a:buAutoNum type="arabicPeriod"/>
            </a:pPr>
            <a:r>
              <a:rPr lang="nl-BE" sz="1800" dirty="0"/>
              <a:t>Data Sources</a:t>
            </a:r>
          </a:p>
          <a:p>
            <a:pPr marL="342900" indent="-342900">
              <a:buFont typeface="Arial" panose="020B0604020202020204" pitchFamily="34" charset="0"/>
              <a:buAutoNum type="arabicPeriod"/>
            </a:pPr>
            <a:r>
              <a:rPr lang="nl-BE" sz="1800" dirty="0"/>
              <a:t>Data Views</a:t>
            </a:r>
          </a:p>
          <a:p>
            <a:pPr marL="342900" indent="-342900">
              <a:buFont typeface="Arial" panose="020B0604020202020204" pitchFamily="34" charset="0"/>
              <a:buAutoNum type="arabicPeriod"/>
            </a:pPr>
            <a:r>
              <a:rPr lang="nl-BE" sz="1800" dirty="0"/>
              <a:t>Map View</a:t>
            </a:r>
          </a:p>
          <a:p>
            <a:pPr marL="342900" indent="-342900">
              <a:buFont typeface="Arial" panose="020B0604020202020204" pitchFamily="34" charset="0"/>
              <a:buAutoNum type="arabicPeriod"/>
            </a:pPr>
            <a:r>
              <a:rPr lang="en-BE" sz="1800" dirty="0"/>
              <a:t>Spectral</a:t>
            </a:r>
            <a:r>
              <a:rPr lang="nl-BE" sz="1800" dirty="0"/>
              <a:t> profile view</a:t>
            </a:r>
          </a:p>
          <a:p>
            <a:pPr marL="342900" indent="-342900">
              <a:buFont typeface="Arial" panose="020B0604020202020204" pitchFamily="34" charset="0"/>
              <a:buAutoNum type="arabicPeriod"/>
            </a:pPr>
            <a:r>
              <a:rPr lang="nl-BE" sz="1800" dirty="0"/>
              <a:t>Raster </a:t>
            </a:r>
            <a:r>
              <a:rPr lang="nl-BE" sz="1800" dirty="0" err="1"/>
              <a:t>layer</a:t>
            </a:r>
            <a:r>
              <a:rPr lang="nl-BE" sz="1800" dirty="0"/>
              <a:t> styling</a:t>
            </a:r>
          </a:p>
          <a:p>
            <a:pPr marL="342900" indent="-342900">
              <a:buFont typeface="Arial" panose="020B0604020202020204" pitchFamily="34" charset="0"/>
              <a:buAutoNum type="arabicPeriod"/>
            </a:pPr>
            <a:endParaRPr lang="nl-BE" sz="1800" dirty="0"/>
          </a:p>
          <a:p>
            <a:endParaRPr lang="nl-BE" sz="1800" dirty="0"/>
          </a:p>
        </p:txBody>
      </p:sp>
      <p:pic>
        <p:nvPicPr>
          <p:cNvPr id="6" name="Picture 5" descr="A screenshot of a computer&#10;&#10;Description automatically generated">
            <a:extLst>
              <a:ext uri="{FF2B5EF4-FFF2-40B4-BE49-F238E27FC236}">
                <a16:creationId xmlns:a16="http://schemas.microsoft.com/office/drawing/2014/main" id="{317C7807-2949-79AF-67EF-86C65E154673}"/>
              </a:ext>
            </a:extLst>
          </p:cNvPr>
          <p:cNvPicPr>
            <a:picLocks noChangeAspect="1"/>
          </p:cNvPicPr>
          <p:nvPr/>
        </p:nvPicPr>
        <p:blipFill>
          <a:blip r:embed="rId2"/>
          <a:stretch>
            <a:fillRect/>
          </a:stretch>
        </p:blipFill>
        <p:spPr>
          <a:xfrm>
            <a:off x="3195135" y="1754155"/>
            <a:ext cx="8528618" cy="5103845"/>
          </a:xfrm>
          <a:prstGeom prst="rect">
            <a:avLst/>
          </a:prstGeom>
        </p:spPr>
      </p:pic>
    </p:spTree>
    <p:extLst>
      <p:ext uri="{BB962C8B-B14F-4D97-AF65-F5344CB8AC3E}">
        <p14:creationId xmlns:p14="http://schemas.microsoft.com/office/powerpoint/2010/main" val="3096334897"/>
      </p:ext>
    </p:extLst>
  </p:cSld>
  <p:clrMapOvr>
    <a:masterClrMapping/>
  </p:clrMapOvr>
</p:sld>
</file>

<file path=ppt/theme/theme1.xml><?xml version="1.0" encoding="utf-8"?>
<a:theme xmlns:a="http://schemas.openxmlformats.org/drawingml/2006/main" name="SpaceSUITE">
  <a:themeElements>
    <a:clrScheme name="SpaceSUITE">
      <a:dk1>
        <a:srgbClr val="0D145C"/>
      </a:dk1>
      <a:lt1>
        <a:srgbClr val="FFFFFF"/>
      </a:lt1>
      <a:dk2>
        <a:srgbClr val="0E2841"/>
      </a:dk2>
      <a:lt2>
        <a:srgbClr val="E8E8E8"/>
      </a:lt2>
      <a:accent1>
        <a:srgbClr val="CD3940"/>
      </a:accent1>
      <a:accent2>
        <a:srgbClr val="F46523"/>
      </a:accent2>
      <a:accent3>
        <a:srgbClr val="BBDD55"/>
      </a:accent3>
      <a:accent4>
        <a:srgbClr val="3FB3F7"/>
      </a:accent4>
      <a:accent5>
        <a:srgbClr val="FED400"/>
      </a:accent5>
      <a:accent6>
        <a:srgbClr val="0D145C"/>
      </a:accent6>
      <a:hlink>
        <a:srgbClr val="467886"/>
      </a:hlink>
      <a:folHlink>
        <a:srgbClr val="96607D"/>
      </a:folHlink>
    </a:clrScheme>
    <a:fontScheme name="SpaceSUITE">
      <a:majorFont>
        <a:latin typeface="Poppins"/>
        <a:ea typeface=""/>
        <a:cs typeface=""/>
      </a:majorFont>
      <a:minorFont>
        <a:latin typeface="Poppi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C899CC53A2E34D44AA276B71E1FE85AD" ma:contentTypeVersion="14" ma:contentTypeDescription="Creare un nuovo documento." ma:contentTypeScope="" ma:versionID="0f542cba752f625a18da118a20869059">
  <xsd:schema xmlns:xsd="http://www.w3.org/2001/XMLSchema" xmlns:xs="http://www.w3.org/2001/XMLSchema" xmlns:p="http://schemas.microsoft.com/office/2006/metadata/properties" xmlns:ns2="dd019a16-df2a-4af0-88e4-4d39dfd5c588" xmlns:ns3="e1e6af4f-30a2-4124-bed1-45dd3999ef10" targetNamespace="http://schemas.microsoft.com/office/2006/metadata/properties" ma:root="true" ma:fieldsID="260f32a2db2c392c9185e1c54dc6cedf" ns2:_="" ns3:_="">
    <xsd:import namespace="dd019a16-df2a-4af0-88e4-4d39dfd5c588"/>
    <xsd:import namespace="e1e6af4f-30a2-4124-bed1-45dd3999ef10"/>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SearchProperties" minOccurs="0"/>
                <xsd:element ref="ns2:lcf76f155ced4ddcb4097134ff3c332f" minOccurs="0"/>
                <xsd:element ref="ns3:TaxCatchAll" minOccurs="0"/>
                <xsd:element ref="ns2:MediaServiceGenerationTime" minOccurs="0"/>
                <xsd:element ref="ns2:MediaServiceEventHashCode" minOccurs="0"/>
                <xsd:element ref="ns3:SharedWithUsers" minOccurs="0"/>
                <xsd:element ref="ns3:SharedWithDetails" minOccurs="0"/>
                <xsd:element ref="ns2:MediaServiceDateTaken" minOccurs="0"/>
                <xsd:element ref="ns2:MediaLengthInSecond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d019a16-df2a-4af0-88e4-4d39dfd5c58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lcf76f155ced4ddcb4097134ff3c332f" ma:index="13" nillable="true" ma:taxonomy="true" ma:internalName="lcf76f155ced4ddcb4097134ff3c332f" ma:taxonomyFieldName="MediaServiceImageTags" ma:displayName="Tag immagine" ma:readOnly="false" ma:fieldId="{5cf76f15-5ced-4ddc-b409-7134ff3c332f}" ma:taxonomyMulti="true" ma:sspId="f284692d-b93e-4877-af4a-7d75ab3bd315" ma:termSetId="09814cd3-568e-fe90-9814-8d621ff8fb84" ma:anchorId="fba54fb3-c3e1-fe81-a776-ca4b69148c4d" ma:open="true" ma:isKeyword="false">
      <xsd:complexType>
        <xsd:sequence>
          <xsd:element ref="pc:Terms" minOccurs="0" maxOccurs="1"/>
        </xsd:sequence>
      </xsd:complex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9" nillable="true" ma:displayName="MediaServiceDateTaken" ma:hidden="true" ma:indexed="true" ma:internalName="MediaServiceDateTake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MediaServiceOCR" ma:index="21"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e1e6af4f-30a2-4124-bed1-45dd3999ef10"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2a635e8e-248a-45f8-ac67-0548c8930a6f}" ma:internalName="TaxCatchAll" ma:showField="CatchAllData" ma:web="e1e6af4f-30a2-4124-bed1-45dd3999ef10">
      <xsd:complexType>
        <xsd:complexContent>
          <xsd:extension base="dms:MultiChoiceLookup">
            <xsd:sequence>
              <xsd:element name="Value" type="dms:Lookup" maxOccurs="unbounded" minOccurs="0" nillable="true"/>
            </xsd:sequence>
          </xsd:extension>
        </xsd:complexContent>
      </xsd:complexType>
    </xsd:element>
    <xsd:element name="SharedWithUsers" ma:index="17" nillable="true" ma:displayName="Condivis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Condiviso con dettagli"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dd019a16-df2a-4af0-88e4-4d39dfd5c588">
      <Terms xmlns="http://schemas.microsoft.com/office/infopath/2007/PartnerControls"/>
    </lcf76f155ced4ddcb4097134ff3c332f>
    <TaxCatchAll xmlns="e1e6af4f-30a2-4124-bed1-45dd3999ef10"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2084920-6C5E-4CA5-930B-FCDC63863E0E}">
  <ds:schemaRefs>
    <ds:schemaRef ds:uri="dd019a16-df2a-4af0-88e4-4d39dfd5c588"/>
    <ds:schemaRef ds:uri="e1e6af4f-30a2-4124-bed1-45dd3999ef1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5EF95D-E2FB-4E58-AD5B-4C658B24E779}">
  <ds:schemaRefs>
    <ds:schemaRef ds:uri="http://schemas.microsoft.com/office/2006/documentManagement/types"/>
    <ds:schemaRef ds:uri="http://www.w3.org/XML/1998/namespace"/>
    <ds:schemaRef ds:uri="e1e6af4f-30a2-4124-bed1-45dd3999ef10"/>
    <ds:schemaRef ds:uri="http://purl.org/dc/terms/"/>
    <ds:schemaRef ds:uri="http://purl.org/dc/elements/1.1/"/>
    <ds:schemaRef ds:uri="http://schemas.microsoft.com/office/2006/metadata/properties"/>
    <ds:schemaRef ds:uri="http://schemas.microsoft.com/office/infopath/2007/PartnerControls"/>
    <ds:schemaRef ds:uri="http://schemas.openxmlformats.org/package/2006/metadata/core-properties"/>
    <ds:schemaRef ds:uri="dd019a16-df2a-4af0-88e4-4d39dfd5c588"/>
    <ds:schemaRef ds:uri="http://purl.org/dc/dcmitype/"/>
  </ds:schemaRefs>
</ds:datastoreItem>
</file>

<file path=customXml/itemProps3.xml><?xml version="1.0" encoding="utf-8"?>
<ds:datastoreItem xmlns:ds="http://schemas.openxmlformats.org/officeDocument/2006/customXml" ds:itemID="{79139AC0-0BBD-4E6F-BBF2-9811819AE6D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1150</Words>
  <Application>Microsoft Office PowerPoint</Application>
  <PresentationFormat>Widescreen</PresentationFormat>
  <Paragraphs>134</Paragraphs>
  <Slides>21</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21</vt:i4>
      </vt:variant>
    </vt:vector>
  </HeadingPairs>
  <TitlesOfParts>
    <vt:vector size="31" baseType="lpstr">
      <vt:lpstr>Aptos</vt:lpstr>
      <vt:lpstr>Arial</vt:lpstr>
      <vt:lpstr>Calibri</vt:lpstr>
      <vt:lpstr>Courier New</vt:lpstr>
      <vt:lpstr>Helvetica Neue</vt:lpstr>
      <vt:lpstr>Poppins</vt:lpstr>
      <vt:lpstr>Poppins ExtraLight</vt:lpstr>
      <vt:lpstr>Space Grotesk</vt:lpstr>
      <vt:lpstr>Wingdings</vt:lpstr>
      <vt:lpstr>SpaceSUITE</vt:lpstr>
      <vt:lpstr>Image Processing Exercises</vt:lpstr>
      <vt:lpstr>Table of contents</vt:lpstr>
      <vt:lpstr>Learning Objectives</vt:lpstr>
      <vt:lpstr>Image data</vt:lpstr>
      <vt:lpstr>Hyperspectral Image cube</vt:lpstr>
      <vt:lpstr>Bands across the Electromagnetic Spectrum</vt:lpstr>
      <vt:lpstr>Image Processing Tools</vt:lpstr>
      <vt:lpstr>QGIS Plugins</vt:lpstr>
      <vt:lpstr>EnMAP-Box</vt:lpstr>
      <vt:lpstr>Load data</vt:lpstr>
      <vt:lpstr>PowerPoint Presentation</vt:lpstr>
      <vt:lpstr>True and False Colour Composites</vt:lpstr>
      <vt:lpstr>Spectral Viewer</vt:lpstr>
      <vt:lpstr>Image pre-processing</vt:lpstr>
      <vt:lpstr>Image classification</vt:lpstr>
      <vt:lpstr>Post processing</vt:lpstr>
      <vt:lpstr>Vectorization</vt:lpstr>
      <vt:lpstr>Overlay Analysis</vt:lpstr>
      <vt:lpstr>Green roof suitability</vt:lpstr>
      <vt:lpstr>Source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Stefano Tirati</dc:creator>
  <cp:lastModifiedBy>Naomi Thiru</cp:lastModifiedBy>
  <cp:revision>7</cp:revision>
  <dcterms:created xsi:type="dcterms:W3CDTF">2024-03-01T11:07:09Z</dcterms:created>
  <dcterms:modified xsi:type="dcterms:W3CDTF">2024-11-21T08:23:57Z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0x010100C899CC53A2E34D44AA276B71E1FE85AD</vt:lpwstr>
  </property>
  <property fmtid="{D5CDD505-2E9C-101B-9397-08002B2CF9AE}" pid="3" name="MediaServiceImageTags">
    <vt:lpwstr/>
  </property>
</Properties>
</file>

<file path=docProps/thumbnail.jpeg>
</file>